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_rels/data1.xml.rels" ContentType="application/vnd.openxmlformats-package.relationships+xml"/>
  <Override PartName="/ppt/diagrams/_rels/drawing1.xml.rels" ContentType="application/vnd.openxmlformats-package.relationships+xml"/>
  <Override PartName="/ppt/diagrams/_rels/data9.xml.rels" ContentType="application/vnd.openxmlformats-package.relationships+xml"/>
  <Override PartName="/ppt/diagrams/_rels/data3.xml.rels" ContentType="application/vnd.openxmlformats-package.relationships+xml"/>
  <Override PartName="/ppt/diagrams/_rels/drawing6.xml.rels" ContentType="application/vnd.openxmlformats-package.relationships+xml"/>
  <Override PartName="/ppt/diagrams/_rels/data7.xml.rels" ContentType="application/vnd.openxmlformats-package.relationships+xml"/>
  <Override PartName="/ppt/diagrams/_rels/drawing7.xml.rels" ContentType="application/vnd.openxmlformats-package.relationships+xml"/>
  <Override PartName="/ppt/diagrams/_rels/drawing10.xml.rels" ContentType="application/vnd.openxmlformats-package.relationships+xml"/>
  <Override PartName="/ppt/diagrams/_rels/data10.xml.rels" ContentType="application/vnd.openxmlformats-package.relationships+xml"/>
  <Override PartName="/ppt/diagrams/_rels/drawing2.xml.rels" ContentType="application/vnd.openxmlformats-package.relationships+xml"/>
  <Override PartName="/ppt/diagrams/_rels/drawing5.xml.rels" ContentType="application/vnd.openxmlformats-package.relationships+xml"/>
  <Override PartName="/ppt/diagrams/_rels/data6.xml.rels" ContentType="application/vnd.openxmlformats-package.relationships+xml"/>
  <Override PartName="/ppt/diagrams/_rels/drawing4.xml.rels" ContentType="application/vnd.openxmlformats-package.relationships+xml"/>
  <Override PartName="/ppt/diagrams/_rels/data5.xml.rels" ContentType="application/vnd.openxmlformats-package.relationships+xml"/>
  <Override PartName="/ppt/diagrams/_rels/drawing9.xml.rels" ContentType="application/vnd.openxmlformats-package.relationships+xml"/>
  <Override PartName="/ppt/diagrams/_rels/drawing3.xml.rels" ContentType="application/vnd.openxmlformats-package.relationships+xml"/>
  <Override PartName="/ppt/diagrams/_rels/data4.xml.rels" ContentType="application/vnd.openxmlformats-package.relationships+xml"/>
  <Override PartName="/ppt/diagrams/_rels/drawing8.xml.rels" ContentType="application/vnd.openxmlformats-package.relationships+xml"/>
  <Override PartName="/ppt/diagrams/_rels/data8.xml.rels" ContentType="application/vnd.openxmlformats-package.relationships+xml"/>
  <Override PartName="/ppt/diagrams/_rels/data2.xml.rels" ContentType="application/vnd.openxmlformats-package.relationships+xml"/>
  <Override PartName="/ppt/diagrams/colors6.xml" ContentType="application/vnd.openxmlformats-officedocument.drawingml.diagramColors+xml"/>
  <Override PartName="/ppt/diagrams/drawing5.xml" ContentType="application/vnd.ms-office.drawingml.diagramDrawing+xml"/>
  <Override PartName="/ppt/diagrams/drawing10.xml" ContentType="application/vnd.ms-office.drawingml.diagramDrawing+xml"/>
  <Override PartName="/ppt/diagrams/layout6.xml" ContentType="application/vnd.openxmlformats-officedocument.drawingml.diagramLayout+xml"/>
  <Override PartName="/ppt/diagrams/data6.xml" ContentType="application/vnd.openxmlformats-officedocument.drawingml.diagramData+xml"/>
  <Override PartName="/ppt/diagrams/quickStyle6.xml" ContentType="application/vnd.openxmlformats-officedocument.drawingml.diagramStyle+xml"/>
  <Override PartName="/ppt/diagrams/colors5.xml" ContentType="application/vnd.openxmlformats-officedocument.drawingml.diagramColors+xml"/>
  <Override PartName="/ppt/diagrams/drawing4.xml" ContentType="application/vnd.ms-office.drawingml.diagramDrawing+xml"/>
  <Override PartName="/ppt/diagrams/layout5.xml" ContentType="application/vnd.openxmlformats-officedocument.drawingml.diagramLayout+xml"/>
  <Override PartName="/ppt/diagrams/data5.xml" ContentType="application/vnd.openxmlformats-officedocument.drawingml.diagramData+xml"/>
  <Override PartName="/ppt/diagrams/quickStyle5.xml" ContentType="application/vnd.openxmlformats-officedocument.drawingml.diagramStyle+xml"/>
  <Override PartName="/ppt/diagrams/colors10.xml" ContentType="application/vnd.openxmlformats-officedocument.drawingml.diagramColors+xml"/>
  <Override PartName="/ppt/diagrams/colors4.xml" ContentType="application/vnd.openxmlformats-officedocument.drawingml.diagramColors+xml"/>
  <Override PartName="/ppt/diagrams/drawing3.xml" ContentType="application/vnd.ms-office.drawingml.diagramDrawing+xml"/>
  <Override PartName="/ppt/diagrams/layout4.xml" ContentType="application/vnd.openxmlformats-officedocument.drawingml.diagramLayout+xml"/>
  <Override PartName="/ppt/diagrams/data4.xml" ContentType="application/vnd.openxmlformats-officedocument.drawingml.diagramData+xml"/>
  <Override PartName="/ppt/diagrams/quickStyle4.xml" ContentType="application/vnd.openxmlformats-officedocument.drawingml.diagramStyle+xml"/>
  <Override PartName="/ppt/diagrams/colors3.xml" ContentType="application/vnd.openxmlformats-officedocument.drawingml.diagramColors+xml"/>
  <Override PartName="/ppt/diagrams/drawing2.xml" ContentType="application/vnd.ms-office.drawingml.diagramDrawing+xml"/>
  <Override PartName="/ppt/diagrams/data1.xml" ContentType="application/vnd.openxmlformats-officedocument.drawingml.diagramData+xml"/>
  <Override PartName="/ppt/diagrams/layout2.xml" ContentType="application/vnd.openxmlformats-officedocument.drawingml.diagramLayout+xml"/>
  <Override PartName="/ppt/diagrams/layout8.xml" ContentType="application/vnd.openxmlformats-officedocument.drawingml.diagramLayout+xml"/>
  <Override PartName="/ppt/diagrams/data2.xml" ContentType="application/vnd.openxmlformats-officedocument.drawingml.diagramData+xml"/>
  <Override PartName="/ppt/diagrams/data10.xml" ContentType="application/vnd.openxmlformats-officedocument.drawingml.diagramData+xml"/>
  <Override PartName="/ppt/diagrams/quickStyle10.xml" ContentType="application/vnd.openxmlformats-officedocument.drawingml.diagramStyle+xml"/>
  <Override PartName="/ppt/diagrams/quickStyle1.xml" ContentType="application/vnd.openxmlformats-officedocument.drawingml.diagramStyle+xml"/>
  <Override PartName="/ppt/diagrams/drawing8.xml" ContentType="application/vnd.ms-office.drawingml.diagramDrawing+xml"/>
  <Override PartName="/ppt/diagrams/colors9.xml" ContentType="application/vnd.openxmlformats-officedocument.drawingml.diagramColors+xml"/>
  <Override PartName="/ppt/diagrams/data8.xml" ContentType="application/vnd.openxmlformats-officedocument.drawingml.diagramData+xml"/>
  <Override PartName="/ppt/diagrams/layout9.xml" ContentType="application/vnd.openxmlformats-officedocument.drawingml.diagramLayout+xml"/>
  <Override PartName="/ppt/diagrams/data3.xml" ContentType="application/vnd.openxmlformats-officedocument.drawingml.diagramData+xml"/>
  <Override PartName="/ppt/diagrams/quickStyle9.xml" ContentType="application/vnd.openxmlformats-officedocument.drawingml.diagramStyle+xml"/>
  <Override PartName="/ppt/diagrams/drawing7.xml" ContentType="application/vnd.ms-office.drawingml.diagramDrawing+xml"/>
  <Override PartName="/ppt/diagrams/colors8.xml" ContentType="application/vnd.openxmlformats-officedocument.drawingml.diagramColors+xml"/>
  <Override PartName="/ppt/diagrams/drawing9.xml" ContentType="application/vnd.ms-office.drawingml.diagramDrawing+xml"/>
  <Override PartName="/ppt/diagrams/layout10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1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7.xml" ContentType="application/vnd.openxmlformats-officedocument.drawingml.diagramStyle+xml"/>
  <Override PartName="/ppt/diagrams/layout7.xml" ContentType="application/vnd.openxmlformats-officedocument.drawingml.diagramLayout+xml"/>
  <Override PartName="/ppt/diagrams/data7.xml" ContentType="application/vnd.openxmlformats-officedocument.drawingml.diagramData+xml"/>
  <Override PartName="/ppt/diagrams/colors7.xml" ContentType="application/vnd.openxmlformats-officedocument.drawingml.diagramColors+xml"/>
  <Override PartName="/ppt/diagrams/drawing6.xml" ContentType="application/vnd.ms-office.drawingml.diagramDrawing+xml"/>
  <Override PartName="/ppt/diagrams/quickStyle3.xml" ContentType="application/vnd.openxmlformats-officedocument.drawingml.diagramStyle+xml"/>
  <Override PartName="/ppt/diagrams/layout3.xml" ContentType="application/vnd.openxmlformats-officedocument.drawingml.diagramLayout+xml"/>
  <Override PartName="/ppt/diagrams/colors2.xml" ContentType="application/vnd.openxmlformats-officedocument.drawingml.diagramColors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data9.xml" ContentType="application/vnd.openxmlformats-officedocument.drawingml.diagramData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0.jpeg" ContentType="image/jpeg"/>
  <Override PartName="/ppt/media/OOXDiagramDrawingRels8_3.svg" ContentType="image/svg"/>
  <Override PartName="/ppt/media/OOXDiagramDrawingRels5_2.png" ContentType="image/png"/>
  <Override PartName="/ppt/media/OOXDiagramDataRels1_5.svg" ContentType="image/svg"/>
  <Override PartName="/ppt/media/image5.jpeg" ContentType="image/jpeg"/>
  <Override PartName="/ppt/media/OOXDiagramDrawingRels9_0.png" ContentType="image/png"/>
  <Override PartName="/ppt/media/OOXDiagramDataRels5_0.png" ContentType="image/png"/>
  <Override PartName="/ppt/media/image7.png" ContentType="image/png"/>
  <Override PartName="/ppt/media/image19.png" ContentType="image/png"/>
  <Override PartName="/ppt/media/OOXDiagramDrawingRels5_0.png" ContentType="image/png"/>
  <Override PartName="/ppt/media/OOXDiagramDataRels1_3.svg" ContentType="image/svg"/>
  <Override PartName="/ppt/media/OOXDiagramDataRels4_2.png" ContentType="image/png"/>
  <Override PartName="/ppt/media/OOXDiagramDataRels6_3.svg" ContentType="image/svg"/>
  <Override PartName="/ppt/media/OOXDiagramDrawingRels3_4.png" ContentType="image/png"/>
  <Override PartName="/ppt/media/OOXDiagramDrawingRels3_3.svg" ContentType="image/svg"/>
  <Override PartName="/ppt/media/OOXDiagramDrawingRels5_3.svg" ContentType="image/svg"/>
  <Override PartName="/ppt/media/OOXDiagramDrawingRels9_1.svg" ContentType="image/svg"/>
  <Override PartName="/ppt/media/OOXDiagramDrawingRels3_2.png" ContentType="image/png"/>
  <Override PartName="/ppt/media/OOXDiagramDrawingRels3_1.svg" ContentType="image/svg"/>
  <Override PartName="/ppt/media/OOXDiagramDrawingRels5_1.svg" ContentType="image/svg"/>
  <Override PartName="/ppt/media/OOXDiagramDataRels4_3.svg" ContentType="image/svg"/>
  <Override PartName="/ppt/media/OOXDiagramDrawingRels3_0.png" ContentType="image/png"/>
  <Override PartName="/ppt/media/image4.jpeg" ContentType="image/jpeg"/>
  <Override PartName="/ppt/media/OOXDiagramDrawingRels4_3.svg" ContentType="image/svg"/>
  <Override PartName="/ppt/media/OOXDiagramDrawingRels2_2.png" ContentType="image/png"/>
  <Override PartName="/ppt/media/OOXDiagramDrawingRels8_1.svg" ContentType="image/svg"/>
  <Override PartName="/ppt/media/OOXDiagramDataRels3_5.svg" ContentType="image/svg"/>
  <Override PartName="/ppt/media/OOXDiagramDrawingRels7_2.png" ContentType="image/png"/>
  <Override PartName="/ppt/media/OOXDiagramDrawingRels4_2.png" ContentType="image/png"/>
  <Override PartName="/ppt/media/OOXDiagramDrawingRels8_0.png" ContentType="image/png"/>
  <Override PartName="/ppt/media/OOXDiagramDataRels3_4.png" ContentType="image/png"/>
  <Override PartName="/ppt/media/OOXDiagramDrawingRels1_3.svg" ContentType="image/svg"/>
  <Override PartName="/ppt/media/OOXDiagramDataRels5_3.svg" ContentType="image/svg"/>
  <Override PartName="/ppt/media/OOXDiagramDataRels9_1.svg" ContentType="image/svg"/>
  <Override PartName="/ppt/media/OOXDiagramDrawingRels4_0.png" ContentType="image/png"/>
  <Override PartName="/ppt/media/OOXDiagramDataRels3_2.png" ContentType="image/png"/>
  <Override PartName="/ppt/media/OOXDiagramDrawingRels1_2.png" ContentType="image/png"/>
  <Override PartName="/ppt/media/OOXDiagramDataRels5_2.png" ContentType="image/png"/>
  <Override PartName="/ppt/media/OOXDiagramDataRels9_0.png" ContentType="image/png"/>
  <Override PartName="/ppt/media/image8.png" ContentType="image/png"/>
  <Override PartName="/ppt/media/OOXDiagramDrawingRels1_1.svg" ContentType="image/svg"/>
  <Override PartName="/ppt/media/OOXDiagramDataRels5_1.svg" ContentType="image/svg"/>
  <Override PartName="/ppt/media/OOXDiagramDataRels3_0.png" ContentType="image/png"/>
  <Override PartName="/ppt/media/image9.jpeg" ContentType="image/jpeg"/>
  <Override PartName="/ppt/media/OOXDiagramDrawingRels1_0.png" ContentType="image/png"/>
  <Override PartName="/ppt/media/OOXDiagramDataRels2_3.svg" ContentType="image/svg"/>
  <Override PartName="/ppt/media/OOXDiagramDataRels6_0.png" ContentType="image/png"/>
  <Override PartName="/ppt/media/OOXDiagramDataRels1_4.png" ContentType="image/png"/>
  <Override PartName="/ppt/media/OOXDiagramDrawingRels6_2.png" ContentType="image/png"/>
  <Override PartName="/ppt/media/image11.jpeg" ContentType="image/jpeg"/>
  <Override PartName="/ppt/media/OOXDiagramDataRels7_0.png" ContentType="image/png"/>
  <Override PartName="/ppt/media/OOXDiagramDataRels7_2.png" ContentType="image/png"/>
  <Override PartName="/ppt/media/OOXDiagramDataRels10_1.svg" ContentType="image/svg"/>
  <Override PartName="/ppt/media/OOXDiagramDrawingRels7_1.svg" ContentType="image/svg"/>
  <Override PartName="/ppt/media/OOXDiagramDataRels1_2.png" ContentType="image/png"/>
  <Override PartName="/ppt/media/image13.jpeg" ContentType="image/jpeg"/>
  <Override PartName="/ppt/media/OOXDiagramDrawingRels7_3.svg" ContentType="image/svg"/>
  <Override PartName="/ppt/media/OOXDiagramDataRels9_2.png" ContentType="image/png"/>
  <Override PartName="/ppt/media/OOXDiagramDataRels9_3.svg" ContentType="image/svg"/>
  <Override PartName="/ppt/media/image17.png" ContentType="image/png"/>
  <Override PartName="/ppt/media/OOXDiagramDataRels10_2.png" ContentType="image/png"/>
  <Override PartName="/ppt/media/OOXDiagramDataRels7_1.svg" ContentType="image/svg"/>
  <Override PartName="/ppt/media/image16.png" ContentType="image/png"/>
  <Override PartName="/ppt/media/OOXDiagramDrawingRels2_1.svg" ContentType="image/svg"/>
  <Override PartName="/ppt/media/OOXDiagramDrawingRels6_3.svg" ContentType="image/svg"/>
  <Override PartName="/ppt/media/OOXDiagramDataRels8_2.png" ContentType="image/png"/>
  <Override PartName="/ppt/media/OOXDiagramDrawingRels10_2.png" ContentType="image/png"/>
  <Override PartName="/ppt/media/OOXDiagramDrawingRels10_1.svg" ContentType="image/svg"/>
  <Override PartName="/ppt/media/OOXDiagramDataRels1_1.svg" ContentType="image/svg"/>
  <Override PartName="/ppt/media/OOXDiagramDrawingRels8_2.png" ContentType="image/png"/>
  <Override PartName="/ppt/media/OOXDiagramDrawingRels6_1.svg" ContentType="image/svg"/>
  <Override PartName="/ppt/media/OOXDiagramDataRels8_0.png" ContentType="image/png"/>
  <Override PartName="/ppt/media/OOXDiagramDrawingRels10_0.png" ContentType="image/png"/>
  <Override PartName="/ppt/media/OOXDiagramDataRels10_3.svg" ContentType="image/svg"/>
  <Override PartName="/ppt/media/OOXDiagramDataRels7_3.svg" ContentType="image/svg"/>
  <Override PartName="/ppt/media/OOXDiagramDrawingRels6_0.png" ContentType="image/png"/>
  <Override PartName="/ppt/media/image18.png" ContentType="image/png"/>
  <Override PartName="/ppt/media/image6.jpeg" ContentType="image/jpeg"/>
  <Override PartName="/ppt/media/OOXDiagramDrawingRels9_3.svg" ContentType="image/svg"/>
  <Override PartName="/ppt/media/image20.png" ContentType="image/png"/>
  <Override PartName="/ppt/media/OOXDiagramDataRels8_3.svg" ContentType="image/svg"/>
  <Override PartName="/ppt/media/OOXDiagramDataRels2_0.png" ContentType="image/png"/>
  <Override PartName="/ppt/media/OOXDiagramDrawingRels10_3.svg" ContentType="image/svg"/>
  <Override PartName="/ppt/media/OOXDiagramDataRels3_1.svg" ContentType="image/svg"/>
  <Override PartName="/ppt/media/OOXDiagramDataRels10_0.png" ContentType="image/png"/>
  <Override PartName="/ppt/media/OOXDiagramDataRels6_2.png" ContentType="image/png"/>
  <Override PartName="/ppt/media/OOXDiagramDrawingRels7_0.png" ContentType="image/png"/>
  <Override PartName="/ppt/media/OOXDiagramDataRels3_3.svg" ContentType="image/svg"/>
  <Override PartName="/ppt/media/OOXDiagramDataRels8_1.svg" ContentType="image/svg"/>
  <Override PartName="/ppt/media/OOXDiagramDataRels2_2.png" ContentType="image/png"/>
  <Override PartName="/ppt/media/image1.jpeg" ContentType="image/jpeg"/>
  <Override PartName="/ppt/media/OOXDiagramDrawingRels9_2.png" ContentType="image/png"/>
  <Override PartName="/ppt/media/OOXDiagramDataRels2_1.svg" ContentType="image/svg"/>
  <Override PartName="/ppt/media/OOXDiagramDrawingRels1_4.png" ContentType="image/png"/>
  <Override PartName="/ppt/media/OOXDiagramDataRels6_1.svg" ContentType="image/svg"/>
  <Override PartName="/ppt/media/OOXDiagramDataRels4_0.png" ContentType="image/png"/>
  <Override PartName="/ppt/media/OOXDiagramDrawingRels1_5.svg" ContentType="image/svg"/>
  <Override PartName="/ppt/media/OOXDiagramDataRels4_1.svg" ContentType="image/svg"/>
  <Override PartName="/ppt/media/OOXDiagramDrawingRels2_3.svg" ContentType="image/svg"/>
  <Override PartName="/ppt/media/image15.png" ContentType="image/png"/>
  <Override PartName="/ppt/media/image3.png" ContentType="image/png"/>
  <Override PartName="/ppt/media/OOXDiagramDrawingRels4_1.svg" ContentType="image/svg"/>
  <Override PartName="/ppt/media/OOXDiagramDrawingRels2_0.png" ContentType="image/png"/>
  <Override PartName="/ppt/media/OOXDiagramDataRels1_0.png" ContentType="image/png"/>
  <Override PartName="/ppt/media/OOXDiagramDrawingRels3_5.svg" ContentType="image/svg"/>
  <Override PartName="/ppt/media/image12.png" ContentType="image/png"/>
  <Override PartName="/ppt/media/image2.png" ContentType="image/png"/>
  <Override PartName="/ppt/media/image14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presProps" Target="presProps.xml"/>
</Relationships>
</file>

<file path=ppt/diagrams/_rels/data1.xml.rels><?xml version="1.0" encoding="UTF-8"?>
<Relationships xmlns="http://schemas.openxmlformats.org/package/2006/relationships"><Relationship Id="rId1" Type="http://schemas.openxmlformats.org/officeDocument/2006/relationships/image" Target="../media/OOXDiagramDataRels1_0.png"/><Relationship Id="rId2" Type="http://schemas.openxmlformats.org/officeDocument/2006/relationships/image" Target="../media/OOXDiagramDataRels1_1.svg"/><Relationship Id="rId3" Type="http://schemas.openxmlformats.org/officeDocument/2006/relationships/image" Target="../media/OOXDiagramDataRels1_2.png"/><Relationship Id="rId4" Type="http://schemas.openxmlformats.org/officeDocument/2006/relationships/image" Target="../media/OOXDiagramDataRels1_3.svg"/><Relationship Id="rId5" Type="http://schemas.openxmlformats.org/officeDocument/2006/relationships/image" Target="../media/OOXDiagramDataRels1_4.png"/><Relationship Id="rId6" Type="http://schemas.openxmlformats.org/officeDocument/2006/relationships/image" Target="../media/OOXDiagramDataRels1_5.svg"/>
</Relationships>
</file>

<file path=ppt/diagrams/_rels/data10.xml.rels><?xml version="1.0" encoding="UTF-8"?>
<Relationships xmlns="http://schemas.openxmlformats.org/package/2006/relationships"><Relationship Id="rId1" Type="http://schemas.openxmlformats.org/officeDocument/2006/relationships/image" Target="../media/OOXDiagramDataRels10_0.png"/><Relationship Id="rId2" Type="http://schemas.openxmlformats.org/officeDocument/2006/relationships/image" Target="../media/OOXDiagramDataRels10_1.svg"/><Relationship Id="rId3" Type="http://schemas.openxmlformats.org/officeDocument/2006/relationships/image" Target="../media/OOXDiagramDataRels10_2.png"/><Relationship Id="rId4" Type="http://schemas.openxmlformats.org/officeDocument/2006/relationships/image" Target="../media/OOXDiagramDataRels10_3.svg"/>
</Relationships>
</file>

<file path=ppt/diagrams/_rels/data2.xml.rels><?xml version="1.0" encoding="UTF-8"?>
<Relationships xmlns="http://schemas.openxmlformats.org/package/2006/relationships"><Relationship Id="rId1" Type="http://schemas.openxmlformats.org/officeDocument/2006/relationships/image" Target="../media/OOXDiagramDataRels2_0.png"/><Relationship Id="rId2" Type="http://schemas.openxmlformats.org/officeDocument/2006/relationships/image" Target="../media/OOXDiagramDataRels2_1.svg"/><Relationship Id="rId3" Type="http://schemas.openxmlformats.org/officeDocument/2006/relationships/image" Target="../media/OOXDiagramDataRels2_2.png"/><Relationship Id="rId4" Type="http://schemas.openxmlformats.org/officeDocument/2006/relationships/image" Target="../media/OOXDiagramDataRels2_3.svg"/>
</Relationships>
</file>

<file path=ppt/diagrams/_rels/data3.xml.rels><?xml version="1.0" encoding="UTF-8"?>
<Relationships xmlns="http://schemas.openxmlformats.org/package/2006/relationships"><Relationship Id="rId1" Type="http://schemas.openxmlformats.org/officeDocument/2006/relationships/image" Target="../media/OOXDiagramDataRels3_0.png"/><Relationship Id="rId2" Type="http://schemas.openxmlformats.org/officeDocument/2006/relationships/image" Target="../media/OOXDiagramDataRels3_1.svg"/><Relationship Id="rId3" Type="http://schemas.openxmlformats.org/officeDocument/2006/relationships/image" Target="../media/OOXDiagramDataRels3_2.png"/><Relationship Id="rId4" Type="http://schemas.openxmlformats.org/officeDocument/2006/relationships/image" Target="../media/OOXDiagramDataRels3_3.svg"/><Relationship Id="rId5" Type="http://schemas.openxmlformats.org/officeDocument/2006/relationships/image" Target="../media/OOXDiagramDataRels3_4.png"/><Relationship Id="rId6" Type="http://schemas.openxmlformats.org/officeDocument/2006/relationships/image" Target="../media/OOXDiagramDataRels3_5.svg"/>
</Relationships>
</file>

<file path=ppt/diagrams/_rels/data4.xml.rels><?xml version="1.0" encoding="UTF-8"?>
<Relationships xmlns="http://schemas.openxmlformats.org/package/2006/relationships"><Relationship Id="rId1" Type="http://schemas.openxmlformats.org/officeDocument/2006/relationships/image" Target="../media/OOXDiagramDataRels4_0.png"/><Relationship Id="rId2" Type="http://schemas.openxmlformats.org/officeDocument/2006/relationships/image" Target="../media/OOXDiagramDataRels4_1.svg"/><Relationship Id="rId3" Type="http://schemas.openxmlformats.org/officeDocument/2006/relationships/image" Target="../media/OOXDiagramDataRels4_2.png"/><Relationship Id="rId4" Type="http://schemas.openxmlformats.org/officeDocument/2006/relationships/image" Target="../media/OOXDiagramDataRels4_3.svg"/>
</Relationships>
</file>

<file path=ppt/diagrams/_rels/data5.xml.rels><?xml version="1.0" encoding="UTF-8"?>
<Relationships xmlns="http://schemas.openxmlformats.org/package/2006/relationships"><Relationship Id="rId1" Type="http://schemas.openxmlformats.org/officeDocument/2006/relationships/image" Target="../media/OOXDiagramDataRels5_0.png"/><Relationship Id="rId2" Type="http://schemas.openxmlformats.org/officeDocument/2006/relationships/image" Target="../media/OOXDiagramDataRels5_1.svg"/><Relationship Id="rId3" Type="http://schemas.openxmlformats.org/officeDocument/2006/relationships/image" Target="../media/OOXDiagramDataRels5_2.png"/><Relationship Id="rId4" Type="http://schemas.openxmlformats.org/officeDocument/2006/relationships/image" Target="../media/OOXDiagramDataRels5_3.svg"/>
</Relationships>
</file>

<file path=ppt/diagrams/_rels/data6.xml.rels><?xml version="1.0" encoding="UTF-8"?>
<Relationships xmlns="http://schemas.openxmlformats.org/package/2006/relationships"><Relationship Id="rId1" Type="http://schemas.openxmlformats.org/officeDocument/2006/relationships/image" Target="../media/OOXDiagramDataRels6_0.png"/><Relationship Id="rId2" Type="http://schemas.openxmlformats.org/officeDocument/2006/relationships/image" Target="../media/OOXDiagramDataRels6_1.svg"/><Relationship Id="rId3" Type="http://schemas.openxmlformats.org/officeDocument/2006/relationships/image" Target="../media/OOXDiagramDataRels6_2.png"/><Relationship Id="rId4" Type="http://schemas.openxmlformats.org/officeDocument/2006/relationships/image" Target="../media/OOXDiagramDataRels6_3.svg"/>
</Relationships>
</file>

<file path=ppt/diagrams/_rels/data7.xml.rels><?xml version="1.0" encoding="UTF-8"?>
<Relationships xmlns="http://schemas.openxmlformats.org/package/2006/relationships"><Relationship Id="rId1" Type="http://schemas.openxmlformats.org/officeDocument/2006/relationships/image" Target="../media/OOXDiagramDataRels7_0.png"/><Relationship Id="rId2" Type="http://schemas.openxmlformats.org/officeDocument/2006/relationships/image" Target="../media/OOXDiagramDataRels7_1.svg"/><Relationship Id="rId3" Type="http://schemas.openxmlformats.org/officeDocument/2006/relationships/image" Target="../media/OOXDiagramDataRels7_2.png"/><Relationship Id="rId4" Type="http://schemas.openxmlformats.org/officeDocument/2006/relationships/image" Target="../media/OOXDiagramDataRels7_3.svg"/>
</Relationships>
</file>

<file path=ppt/diagrams/_rels/data8.xml.rels><?xml version="1.0" encoding="UTF-8"?>
<Relationships xmlns="http://schemas.openxmlformats.org/package/2006/relationships"><Relationship Id="rId1" Type="http://schemas.openxmlformats.org/officeDocument/2006/relationships/image" Target="../media/OOXDiagramDataRels8_0.png"/><Relationship Id="rId2" Type="http://schemas.openxmlformats.org/officeDocument/2006/relationships/image" Target="../media/OOXDiagramDataRels8_1.svg"/><Relationship Id="rId3" Type="http://schemas.openxmlformats.org/officeDocument/2006/relationships/image" Target="../media/OOXDiagramDataRels8_2.png"/><Relationship Id="rId4" Type="http://schemas.openxmlformats.org/officeDocument/2006/relationships/image" Target="../media/OOXDiagramDataRels8_3.svg"/>
</Relationships>
</file>

<file path=ppt/diagrams/_rels/data9.xml.rels><?xml version="1.0" encoding="UTF-8"?>
<Relationships xmlns="http://schemas.openxmlformats.org/package/2006/relationships"><Relationship Id="rId1" Type="http://schemas.openxmlformats.org/officeDocument/2006/relationships/image" Target="../media/OOXDiagramDataRels9_0.png"/><Relationship Id="rId2" Type="http://schemas.openxmlformats.org/officeDocument/2006/relationships/image" Target="../media/OOXDiagramDataRels9_1.svg"/><Relationship Id="rId3" Type="http://schemas.openxmlformats.org/officeDocument/2006/relationships/image" Target="../media/OOXDiagramDataRels9_2.png"/><Relationship Id="rId4" Type="http://schemas.openxmlformats.org/officeDocument/2006/relationships/image" Target="../media/OOXDiagramDataRels9_3.svg"/>
</Relationships>
</file>

<file path=ppt/diagrams/_rels/drawing1.xml.rels><?xml version="1.0" encoding="UTF-8"?>
<Relationships xmlns="http://schemas.openxmlformats.org/package/2006/relationships"><Relationship Id="rId1" Type="http://schemas.openxmlformats.org/officeDocument/2006/relationships/image" Target="../media/OOXDiagramDrawingRels1_0.png"/><Relationship Id="rId2" Type="http://schemas.openxmlformats.org/officeDocument/2006/relationships/image" Target="../media/OOXDiagramDrawingRels1_1.svg"/><Relationship Id="rId3" Type="http://schemas.openxmlformats.org/officeDocument/2006/relationships/image" Target="../media/OOXDiagramDrawingRels1_2.png"/><Relationship Id="rId4" Type="http://schemas.openxmlformats.org/officeDocument/2006/relationships/image" Target="../media/OOXDiagramDrawingRels1_3.svg"/><Relationship Id="rId5" Type="http://schemas.openxmlformats.org/officeDocument/2006/relationships/image" Target="../media/OOXDiagramDrawingRels1_4.png"/><Relationship Id="rId6" Type="http://schemas.openxmlformats.org/officeDocument/2006/relationships/image" Target="../media/OOXDiagramDrawingRels1_5.svg"/>
</Relationships>
</file>

<file path=ppt/diagrams/_rels/drawing10.xml.rels><?xml version="1.0" encoding="UTF-8"?>
<Relationships xmlns="http://schemas.openxmlformats.org/package/2006/relationships"><Relationship Id="rId1" Type="http://schemas.openxmlformats.org/officeDocument/2006/relationships/image" Target="../media/OOXDiagramDrawingRels10_0.png"/><Relationship Id="rId2" Type="http://schemas.openxmlformats.org/officeDocument/2006/relationships/image" Target="../media/OOXDiagramDrawingRels10_1.svg"/><Relationship Id="rId3" Type="http://schemas.openxmlformats.org/officeDocument/2006/relationships/image" Target="../media/OOXDiagramDrawingRels10_2.png"/><Relationship Id="rId4" Type="http://schemas.openxmlformats.org/officeDocument/2006/relationships/image" Target="../media/OOXDiagramDrawingRels10_3.svg"/>
</Relationships>
</file>

<file path=ppt/diagrams/_rels/drawing2.xml.rels><?xml version="1.0" encoding="UTF-8"?>
<Relationships xmlns="http://schemas.openxmlformats.org/package/2006/relationships"><Relationship Id="rId1" Type="http://schemas.openxmlformats.org/officeDocument/2006/relationships/image" Target="../media/OOXDiagramDrawingRels2_0.png"/><Relationship Id="rId2" Type="http://schemas.openxmlformats.org/officeDocument/2006/relationships/image" Target="../media/OOXDiagramDrawingRels2_1.svg"/><Relationship Id="rId3" Type="http://schemas.openxmlformats.org/officeDocument/2006/relationships/image" Target="../media/OOXDiagramDrawingRels2_2.png"/><Relationship Id="rId4" Type="http://schemas.openxmlformats.org/officeDocument/2006/relationships/image" Target="../media/OOXDiagramDrawingRels2_3.svg"/>
</Relationships>
</file>

<file path=ppt/diagrams/_rels/drawing3.xml.rels><?xml version="1.0" encoding="UTF-8"?>
<Relationships xmlns="http://schemas.openxmlformats.org/package/2006/relationships"><Relationship Id="rId1" Type="http://schemas.openxmlformats.org/officeDocument/2006/relationships/image" Target="../media/OOXDiagramDrawingRels3_0.png"/><Relationship Id="rId2" Type="http://schemas.openxmlformats.org/officeDocument/2006/relationships/image" Target="../media/OOXDiagramDrawingRels3_1.svg"/><Relationship Id="rId3" Type="http://schemas.openxmlformats.org/officeDocument/2006/relationships/image" Target="../media/OOXDiagramDrawingRels3_2.png"/><Relationship Id="rId4" Type="http://schemas.openxmlformats.org/officeDocument/2006/relationships/image" Target="../media/OOXDiagramDrawingRels3_3.svg"/><Relationship Id="rId5" Type="http://schemas.openxmlformats.org/officeDocument/2006/relationships/image" Target="../media/OOXDiagramDrawingRels3_4.png"/><Relationship Id="rId6" Type="http://schemas.openxmlformats.org/officeDocument/2006/relationships/image" Target="../media/OOXDiagramDrawingRels3_5.svg"/>
</Relationships>
</file>

<file path=ppt/diagrams/_rels/drawing4.xml.rels><?xml version="1.0" encoding="UTF-8"?>
<Relationships xmlns="http://schemas.openxmlformats.org/package/2006/relationships"><Relationship Id="rId1" Type="http://schemas.openxmlformats.org/officeDocument/2006/relationships/image" Target="../media/OOXDiagramDrawingRels4_0.png"/><Relationship Id="rId2" Type="http://schemas.openxmlformats.org/officeDocument/2006/relationships/image" Target="../media/OOXDiagramDrawingRels4_1.svg"/><Relationship Id="rId3" Type="http://schemas.openxmlformats.org/officeDocument/2006/relationships/image" Target="../media/OOXDiagramDrawingRels4_2.png"/><Relationship Id="rId4" Type="http://schemas.openxmlformats.org/officeDocument/2006/relationships/image" Target="../media/OOXDiagramDrawingRels4_3.svg"/>
</Relationships>
</file>

<file path=ppt/diagrams/_rels/drawing5.xml.rels><?xml version="1.0" encoding="UTF-8"?>
<Relationships xmlns="http://schemas.openxmlformats.org/package/2006/relationships"><Relationship Id="rId1" Type="http://schemas.openxmlformats.org/officeDocument/2006/relationships/image" Target="../media/OOXDiagramDrawingRels5_0.png"/><Relationship Id="rId2" Type="http://schemas.openxmlformats.org/officeDocument/2006/relationships/image" Target="../media/OOXDiagramDrawingRels5_1.svg"/><Relationship Id="rId3" Type="http://schemas.openxmlformats.org/officeDocument/2006/relationships/image" Target="../media/OOXDiagramDrawingRels5_2.png"/><Relationship Id="rId4" Type="http://schemas.openxmlformats.org/officeDocument/2006/relationships/image" Target="../media/OOXDiagramDrawingRels5_3.svg"/>
</Relationships>
</file>

<file path=ppt/diagrams/_rels/drawing6.xml.rels><?xml version="1.0" encoding="UTF-8"?>
<Relationships xmlns="http://schemas.openxmlformats.org/package/2006/relationships"><Relationship Id="rId1" Type="http://schemas.openxmlformats.org/officeDocument/2006/relationships/image" Target="../media/OOXDiagramDrawingRels6_0.png"/><Relationship Id="rId2" Type="http://schemas.openxmlformats.org/officeDocument/2006/relationships/image" Target="../media/OOXDiagramDrawingRels6_1.svg"/><Relationship Id="rId3" Type="http://schemas.openxmlformats.org/officeDocument/2006/relationships/image" Target="../media/OOXDiagramDrawingRels6_2.png"/><Relationship Id="rId4" Type="http://schemas.openxmlformats.org/officeDocument/2006/relationships/image" Target="../media/OOXDiagramDrawingRels6_3.svg"/>
</Relationships>
</file>

<file path=ppt/diagrams/_rels/drawing7.xml.rels><?xml version="1.0" encoding="UTF-8"?>
<Relationships xmlns="http://schemas.openxmlformats.org/package/2006/relationships"><Relationship Id="rId1" Type="http://schemas.openxmlformats.org/officeDocument/2006/relationships/image" Target="../media/OOXDiagramDrawingRels7_0.png"/><Relationship Id="rId2" Type="http://schemas.openxmlformats.org/officeDocument/2006/relationships/image" Target="../media/OOXDiagramDrawingRels7_1.svg"/><Relationship Id="rId3" Type="http://schemas.openxmlformats.org/officeDocument/2006/relationships/image" Target="../media/OOXDiagramDrawingRels7_2.png"/><Relationship Id="rId4" Type="http://schemas.openxmlformats.org/officeDocument/2006/relationships/image" Target="../media/OOXDiagramDrawingRels7_3.svg"/>
</Relationships>
</file>

<file path=ppt/diagrams/_rels/drawing8.xml.rels><?xml version="1.0" encoding="UTF-8"?>
<Relationships xmlns="http://schemas.openxmlformats.org/package/2006/relationships"><Relationship Id="rId1" Type="http://schemas.openxmlformats.org/officeDocument/2006/relationships/image" Target="../media/OOXDiagramDrawingRels8_0.png"/><Relationship Id="rId2" Type="http://schemas.openxmlformats.org/officeDocument/2006/relationships/image" Target="../media/OOXDiagramDrawingRels8_1.svg"/><Relationship Id="rId3" Type="http://schemas.openxmlformats.org/officeDocument/2006/relationships/image" Target="../media/OOXDiagramDrawingRels8_2.png"/><Relationship Id="rId4" Type="http://schemas.openxmlformats.org/officeDocument/2006/relationships/image" Target="../media/OOXDiagramDrawingRels8_3.svg"/>
</Relationships>
</file>

<file path=ppt/diagrams/_rels/drawing9.xml.rels><?xml version="1.0" encoding="UTF-8"?>
<Relationships xmlns="http://schemas.openxmlformats.org/package/2006/relationships"><Relationship Id="rId1" Type="http://schemas.openxmlformats.org/officeDocument/2006/relationships/image" Target="../media/OOXDiagramDrawingRels9_0.png"/><Relationship Id="rId2" Type="http://schemas.openxmlformats.org/officeDocument/2006/relationships/image" Target="../media/OOXDiagramDrawingRels9_1.svg"/><Relationship Id="rId3" Type="http://schemas.openxmlformats.org/officeDocument/2006/relationships/image" Target="../media/OOXDiagramDrawingRels9_2.png"/><Relationship Id="rId4" Type="http://schemas.openxmlformats.org/officeDocument/2006/relationships/image" Target="../media/OOXDiagramDrawingRels9_3.sv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83E9FE-A2F0-4834-AE1F-7FBB7E048EB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E86C695-4B67-4AE9-982A-1E1F6002F6CC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Authorized users </a:t>
          </a:r>
          <a:r>
            <a:rPr lang="en-US" dirty="0"/>
            <a:t>can </a:t>
          </a:r>
          <a:r>
            <a:rPr lang="en-US" dirty="0">
              <a:solidFill>
                <a:srgbClr val="FF0000"/>
              </a:solidFill>
            </a:rPr>
            <a:t>add production lines </a:t>
          </a:r>
          <a:r>
            <a:rPr lang="en-US" dirty="0"/>
            <a:t>and associated </a:t>
          </a:r>
          <a:r>
            <a:rPr lang="en-US" dirty="0">
              <a:solidFill>
                <a:srgbClr val="FF0000"/>
              </a:solidFill>
            </a:rPr>
            <a:t>sensors</a:t>
          </a:r>
          <a:r>
            <a:rPr lang="en-US" dirty="0"/>
            <a:t> to the system.</a:t>
          </a:r>
        </a:p>
      </dgm:t>
    </dgm:pt>
    <dgm:pt modelId="{65B10D0A-32AB-4D2F-B6A6-9D9A245A3DBF}" type="parTrans" cxnId="{A90A869D-B954-45AF-9E54-1C98000F2EF8}">
      <dgm:prSet/>
      <dgm:spPr/>
      <dgm:t>
        <a:bodyPr/>
        <a:lstStyle/>
        <a:p>
          <a:endParaRPr lang="en-US"/>
        </a:p>
      </dgm:t>
    </dgm:pt>
    <dgm:pt modelId="{9BF14B9E-4F82-4B0E-85E7-7B21ADE238DA}" type="sibTrans" cxnId="{A90A869D-B954-45AF-9E54-1C98000F2EF8}">
      <dgm:prSet/>
      <dgm:spPr/>
      <dgm:t>
        <a:bodyPr/>
        <a:lstStyle/>
        <a:p>
          <a:endParaRPr lang="en-US"/>
        </a:p>
      </dgm:t>
    </dgm:pt>
    <dgm:pt modelId="{7FD9A8FB-AAF4-4E12-8CF2-3CDB06A1CD44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Each</a:t>
          </a:r>
          <a:r>
            <a:rPr lang="en-US" dirty="0"/>
            <a:t> </a:t>
          </a:r>
          <a:r>
            <a:rPr lang="en-US" dirty="0">
              <a:solidFill>
                <a:srgbClr val="FF0000"/>
              </a:solidFill>
            </a:rPr>
            <a:t>production line </a:t>
          </a:r>
          <a:r>
            <a:rPr lang="en-US" dirty="0"/>
            <a:t>and </a:t>
          </a:r>
          <a:r>
            <a:rPr lang="en-US" dirty="0">
              <a:solidFill>
                <a:srgbClr val="FF0000"/>
              </a:solidFill>
            </a:rPr>
            <a:t>sensor</a:t>
          </a:r>
          <a:r>
            <a:rPr lang="en-US" dirty="0"/>
            <a:t> is assigned a </a:t>
          </a:r>
          <a:r>
            <a:rPr lang="en-US" dirty="0">
              <a:solidFill>
                <a:srgbClr val="FF0000"/>
              </a:solidFill>
            </a:rPr>
            <a:t>unique identifier</a:t>
          </a:r>
          <a:r>
            <a:rPr lang="en-US" dirty="0"/>
            <a:t> for </a:t>
          </a:r>
          <a:r>
            <a:rPr lang="en-US" dirty="0">
              <a:solidFill>
                <a:srgbClr val="FF0000"/>
              </a:solidFill>
            </a:rPr>
            <a:t>easy identification</a:t>
          </a:r>
          <a:r>
            <a:rPr lang="en-US" dirty="0"/>
            <a:t> and </a:t>
          </a:r>
          <a:r>
            <a:rPr lang="en-US" dirty="0">
              <a:solidFill>
                <a:srgbClr val="FF0000"/>
              </a:solidFill>
            </a:rPr>
            <a:t>tracking</a:t>
          </a:r>
          <a:r>
            <a:rPr lang="en-US" dirty="0"/>
            <a:t>.</a:t>
          </a:r>
        </a:p>
      </dgm:t>
    </dgm:pt>
    <dgm:pt modelId="{13A6A520-2177-4CA1-8E7A-EFEC6A9CFD6A}" type="parTrans" cxnId="{3962C683-57FD-4C04-BF64-EA9EB45042CB}">
      <dgm:prSet/>
      <dgm:spPr/>
      <dgm:t>
        <a:bodyPr/>
        <a:lstStyle/>
        <a:p>
          <a:endParaRPr lang="en-US"/>
        </a:p>
      </dgm:t>
    </dgm:pt>
    <dgm:pt modelId="{084A70A6-6E4A-46A3-8D7B-EC8ED289FD43}" type="sibTrans" cxnId="{3962C683-57FD-4C04-BF64-EA9EB45042CB}">
      <dgm:prSet/>
      <dgm:spPr/>
      <dgm:t>
        <a:bodyPr/>
        <a:lstStyle/>
        <a:p>
          <a:endParaRPr lang="en-US"/>
        </a:p>
      </dgm:t>
    </dgm:pt>
    <dgm:pt modelId="{26B0C3A9-76E9-4FE7-B7E8-A17526DDF636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Permissions</a:t>
          </a:r>
          <a:r>
            <a:rPr lang="en-US" dirty="0"/>
            <a:t> and </a:t>
          </a:r>
          <a:r>
            <a:rPr lang="en-US" dirty="0">
              <a:solidFill>
                <a:srgbClr val="FF0000"/>
              </a:solidFill>
            </a:rPr>
            <a:t>access control mechanisms</a:t>
          </a:r>
          <a:r>
            <a:rPr lang="en-US" dirty="0"/>
            <a:t> are implemented to </a:t>
          </a:r>
          <a:r>
            <a:rPr lang="en-US" dirty="0">
              <a:solidFill>
                <a:srgbClr val="FF0000"/>
              </a:solidFill>
            </a:rPr>
            <a:t>manage</a:t>
          </a:r>
          <a:r>
            <a:rPr lang="en-US" dirty="0"/>
            <a:t> </a:t>
          </a:r>
          <a:r>
            <a:rPr lang="en-US" dirty="0">
              <a:solidFill>
                <a:srgbClr val="FF0000"/>
              </a:solidFill>
            </a:rPr>
            <a:t>production</a:t>
          </a:r>
          <a:r>
            <a:rPr lang="en-US" dirty="0"/>
            <a:t> </a:t>
          </a:r>
          <a:r>
            <a:rPr lang="en-US" dirty="0">
              <a:solidFill>
                <a:srgbClr val="FF0000"/>
              </a:solidFill>
            </a:rPr>
            <a:t>lines</a:t>
          </a:r>
          <a:r>
            <a:rPr lang="en-US" dirty="0"/>
            <a:t> and </a:t>
          </a:r>
          <a:r>
            <a:rPr lang="en-US" dirty="0">
              <a:solidFill>
                <a:srgbClr val="FF0000"/>
              </a:solidFill>
            </a:rPr>
            <a:t>sensors</a:t>
          </a:r>
          <a:r>
            <a:rPr lang="en-US" dirty="0"/>
            <a:t>.</a:t>
          </a:r>
        </a:p>
      </dgm:t>
    </dgm:pt>
    <dgm:pt modelId="{1A3CC6B7-8327-441A-AC6B-E4B6CACAEC85}" type="parTrans" cxnId="{46032E2E-C48D-4244-8495-89639F8FA3E6}">
      <dgm:prSet/>
      <dgm:spPr/>
      <dgm:t>
        <a:bodyPr/>
        <a:lstStyle/>
        <a:p>
          <a:endParaRPr lang="en-US"/>
        </a:p>
      </dgm:t>
    </dgm:pt>
    <dgm:pt modelId="{CF0E46D6-C306-4382-9E50-35BB4D0A4052}" type="sibTrans" cxnId="{46032E2E-C48D-4244-8495-89639F8FA3E6}">
      <dgm:prSet/>
      <dgm:spPr/>
      <dgm:t>
        <a:bodyPr/>
        <a:lstStyle/>
        <a:p>
          <a:endParaRPr lang="en-US"/>
        </a:p>
      </dgm:t>
    </dgm:pt>
    <dgm:pt modelId="{4B091CD2-1117-4ABD-A0DE-1C118F230808}" type="pres">
      <dgm:prSet presAssocID="{2483E9FE-A2F0-4834-AE1F-7FBB7E048EB0}" presName="root" presStyleCnt="0">
        <dgm:presLayoutVars>
          <dgm:dir/>
          <dgm:resizeHandles val="exact"/>
        </dgm:presLayoutVars>
      </dgm:prSet>
      <dgm:spPr/>
    </dgm:pt>
    <dgm:pt modelId="{2A10475D-613D-431C-B505-7FB74845A568}" type="pres">
      <dgm:prSet presAssocID="{AE86C695-4B67-4AE9-982A-1E1F6002F6CC}" presName="compNode" presStyleCnt="0"/>
      <dgm:spPr/>
    </dgm:pt>
    <dgm:pt modelId="{3000D65F-0D15-4B2C-B56D-572E2F75D720}" type="pres">
      <dgm:prSet presAssocID="{AE86C695-4B67-4AE9-982A-1E1F6002F6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5EDCCA3-6D02-44EF-AD7C-AC21EB82EDD1}" type="pres">
      <dgm:prSet presAssocID="{AE86C695-4B67-4AE9-982A-1E1F6002F6CC}" presName="spaceRect" presStyleCnt="0"/>
      <dgm:spPr/>
    </dgm:pt>
    <dgm:pt modelId="{58A5BB71-88E5-4684-8905-9D9CF565CC9A}" type="pres">
      <dgm:prSet presAssocID="{AE86C695-4B67-4AE9-982A-1E1F6002F6CC}" presName="textRect" presStyleLbl="revTx" presStyleIdx="0" presStyleCnt="3">
        <dgm:presLayoutVars>
          <dgm:chMax val="1"/>
          <dgm:chPref val="1"/>
        </dgm:presLayoutVars>
      </dgm:prSet>
      <dgm:spPr/>
    </dgm:pt>
    <dgm:pt modelId="{6A2C0122-6124-442E-B745-F27A856D362C}" type="pres">
      <dgm:prSet presAssocID="{9BF14B9E-4F82-4B0E-85E7-7B21ADE238DA}" presName="sibTrans" presStyleCnt="0"/>
      <dgm:spPr/>
    </dgm:pt>
    <dgm:pt modelId="{09151AB2-D1CB-440F-A1FD-2249934E53CE}" type="pres">
      <dgm:prSet presAssocID="{7FD9A8FB-AAF4-4E12-8CF2-3CDB06A1CD44}" presName="compNode" presStyleCnt="0"/>
      <dgm:spPr/>
    </dgm:pt>
    <dgm:pt modelId="{5E281C52-8267-449B-86AB-669E6FC3D18B}" type="pres">
      <dgm:prSet presAssocID="{7FD9A8FB-AAF4-4E12-8CF2-3CDB06A1CD4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D15E7B30-9EEA-4C6A-9331-FF93C027CBE4}" type="pres">
      <dgm:prSet presAssocID="{7FD9A8FB-AAF4-4E12-8CF2-3CDB06A1CD44}" presName="spaceRect" presStyleCnt="0"/>
      <dgm:spPr/>
    </dgm:pt>
    <dgm:pt modelId="{BA10EC47-3A54-4325-87C7-7DD2B047CC46}" type="pres">
      <dgm:prSet presAssocID="{7FD9A8FB-AAF4-4E12-8CF2-3CDB06A1CD44}" presName="textRect" presStyleLbl="revTx" presStyleIdx="1" presStyleCnt="3">
        <dgm:presLayoutVars>
          <dgm:chMax val="1"/>
          <dgm:chPref val="1"/>
        </dgm:presLayoutVars>
      </dgm:prSet>
      <dgm:spPr/>
    </dgm:pt>
    <dgm:pt modelId="{2EE6FCE8-3E1A-4E90-B13F-D509010843B8}" type="pres">
      <dgm:prSet presAssocID="{084A70A6-6E4A-46A3-8D7B-EC8ED289FD43}" presName="sibTrans" presStyleCnt="0"/>
      <dgm:spPr/>
    </dgm:pt>
    <dgm:pt modelId="{122B54C3-063A-4E46-91AE-8E8911E94E2D}" type="pres">
      <dgm:prSet presAssocID="{26B0C3A9-76E9-4FE7-B7E8-A17526DDF636}" presName="compNode" presStyleCnt="0"/>
      <dgm:spPr/>
    </dgm:pt>
    <dgm:pt modelId="{697A8D76-D696-437D-9BC5-3844754DB4CF}" type="pres">
      <dgm:prSet presAssocID="{26B0C3A9-76E9-4FE7-B7E8-A17526DDF63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CEBE0C6-49F9-4B26-AFC9-9648908CD835}" type="pres">
      <dgm:prSet presAssocID="{26B0C3A9-76E9-4FE7-B7E8-A17526DDF636}" presName="spaceRect" presStyleCnt="0"/>
      <dgm:spPr/>
    </dgm:pt>
    <dgm:pt modelId="{FC5B9EC9-8A05-42E7-A369-9B0ACCD0D2A9}" type="pres">
      <dgm:prSet presAssocID="{26B0C3A9-76E9-4FE7-B7E8-A17526DDF63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6032E2E-C48D-4244-8495-89639F8FA3E6}" srcId="{2483E9FE-A2F0-4834-AE1F-7FBB7E048EB0}" destId="{26B0C3A9-76E9-4FE7-B7E8-A17526DDF636}" srcOrd="2" destOrd="0" parTransId="{1A3CC6B7-8327-441A-AC6B-E4B6CACAEC85}" sibTransId="{CF0E46D6-C306-4382-9E50-35BB4D0A4052}"/>
    <dgm:cxn modelId="{3D971E33-4DFA-49A6-A9EA-0EE41369095F}" type="presOf" srcId="{AE86C695-4B67-4AE9-982A-1E1F6002F6CC}" destId="{58A5BB71-88E5-4684-8905-9D9CF565CC9A}" srcOrd="0" destOrd="0" presId="urn:microsoft.com/office/officeart/2018/2/layout/IconLabelList"/>
    <dgm:cxn modelId="{3DFEED47-3AAC-4FA7-91A1-1BAE120E7208}" type="presOf" srcId="{7FD9A8FB-AAF4-4E12-8CF2-3CDB06A1CD44}" destId="{BA10EC47-3A54-4325-87C7-7DD2B047CC46}" srcOrd="0" destOrd="0" presId="urn:microsoft.com/office/officeart/2018/2/layout/IconLabelList"/>
    <dgm:cxn modelId="{55A42268-5147-4BB1-90EB-C9183B01E160}" type="presOf" srcId="{26B0C3A9-76E9-4FE7-B7E8-A17526DDF636}" destId="{FC5B9EC9-8A05-42E7-A369-9B0ACCD0D2A9}" srcOrd="0" destOrd="0" presId="urn:microsoft.com/office/officeart/2018/2/layout/IconLabelList"/>
    <dgm:cxn modelId="{3962C683-57FD-4C04-BF64-EA9EB45042CB}" srcId="{2483E9FE-A2F0-4834-AE1F-7FBB7E048EB0}" destId="{7FD9A8FB-AAF4-4E12-8CF2-3CDB06A1CD44}" srcOrd="1" destOrd="0" parTransId="{13A6A520-2177-4CA1-8E7A-EFEC6A9CFD6A}" sibTransId="{084A70A6-6E4A-46A3-8D7B-EC8ED289FD43}"/>
    <dgm:cxn modelId="{A90A869D-B954-45AF-9E54-1C98000F2EF8}" srcId="{2483E9FE-A2F0-4834-AE1F-7FBB7E048EB0}" destId="{AE86C695-4B67-4AE9-982A-1E1F6002F6CC}" srcOrd="0" destOrd="0" parTransId="{65B10D0A-32AB-4D2F-B6A6-9D9A245A3DBF}" sibTransId="{9BF14B9E-4F82-4B0E-85E7-7B21ADE238DA}"/>
    <dgm:cxn modelId="{40E453A4-AE74-4FC5-86BD-0DFD11D65A6C}" type="presOf" srcId="{2483E9FE-A2F0-4834-AE1F-7FBB7E048EB0}" destId="{4B091CD2-1117-4ABD-A0DE-1C118F230808}" srcOrd="0" destOrd="0" presId="urn:microsoft.com/office/officeart/2018/2/layout/IconLabelList"/>
    <dgm:cxn modelId="{EDFA196A-FB8C-4A3E-987B-67F9C26776DA}" type="presParOf" srcId="{4B091CD2-1117-4ABD-A0DE-1C118F230808}" destId="{2A10475D-613D-431C-B505-7FB74845A568}" srcOrd="0" destOrd="0" presId="urn:microsoft.com/office/officeart/2018/2/layout/IconLabelList"/>
    <dgm:cxn modelId="{F2B3B4AA-1E13-4027-8553-801128EF984C}" type="presParOf" srcId="{2A10475D-613D-431C-B505-7FB74845A568}" destId="{3000D65F-0D15-4B2C-B56D-572E2F75D720}" srcOrd="0" destOrd="0" presId="urn:microsoft.com/office/officeart/2018/2/layout/IconLabelList"/>
    <dgm:cxn modelId="{6D005098-BBC3-42F3-BC0C-7730DC276610}" type="presParOf" srcId="{2A10475D-613D-431C-B505-7FB74845A568}" destId="{65EDCCA3-6D02-44EF-AD7C-AC21EB82EDD1}" srcOrd="1" destOrd="0" presId="urn:microsoft.com/office/officeart/2018/2/layout/IconLabelList"/>
    <dgm:cxn modelId="{75E365D2-C686-4F13-A23F-80F571871D98}" type="presParOf" srcId="{2A10475D-613D-431C-B505-7FB74845A568}" destId="{58A5BB71-88E5-4684-8905-9D9CF565CC9A}" srcOrd="2" destOrd="0" presId="urn:microsoft.com/office/officeart/2018/2/layout/IconLabelList"/>
    <dgm:cxn modelId="{C8E81969-0586-4719-ABEC-A55592CCB2DB}" type="presParOf" srcId="{4B091CD2-1117-4ABD-A0DE-1C118F230808}" destId="{6A2C0122-6124-442E-B745-F27A856D362C}" srcOrd="1" destOrd="0" presId="urn:microsoft.com/office/officeart/2018/2/layout/IconLabelList"/>
    <dgm:cxn modelId="{48A8DE40-E9F8-4959-A988-71C61C949249}" type="presParOf" srcId="{4B091CD2-1117-4ABD-A0DE-1C118F230808}" destId="{09151AB2-D1CB-440F-A1FD-2249934E53CE}" srcOrd="2" destOrd="0" presId="urn:microsoft.com/office/officeart/2018/2/layout/IconLabelList"/>
    <dgm:cxn modelId="{9BC47911-73F8-49B4-8DF8-D0A37557D20A}" type="presParOf" srcId="{09151AB2-D1CB-440F-A1FD-2249934E53CE}" destId="{5E281C52-8267-449B-86AB-669E6FC3D18B}" srcOrd="0" destOrd="0" presId="urn:microsoft.com/office/officeart/2018/2/layout/IconLabelList"/>
    <dgm:cxn modelId="{38801986-BF62-485A-B17F-4C352C031EC3}" type="presParOf" srcId="{09151AB2-D1CB-440F-A1FD-2249934E53CE}" destId="{D15E7B30-9EEA-4C6A-9331-FF93C027CBE4}" srcOrd="1" destOrd="0" presId="urn:microsoft.com/office/officeart/2018/2/layout/IconLabelList"/>
    <dgm:cxn modelId="{D5C74F1D-9E8A-41B2-88CE-1E6BBDA4A6F3}" type="presParOf" srcId="{09151AB2-D1CB-440F-A1FD-2249934E53CE}" destId="{BA10EC47-3A54-4325-87C7-7DD2B047CC46}" srcOrd="2" destOrd="0" presId="urn:microsoft.com/office/officeart/2018/2/layout/IconLabelList"/>
    <dgm:cxn modelId="{6A1954F3-4B64-44D7-AE72-300A02393301}" type="presParOf" srcId="{4B091CD2-1117-4ABD-A0DE-1C118F230808}" destId="{2EE6FCE8-3E1A-4E90-B13F-D509010843B8}" srcOrd="3" destOrd="0" presId="urn:microsoft.com/office/officeart/2018/2/layout/IconLabelList"/>
    <dgm:cxn modelId="{5928F329-FD95-4CBB-A7B9-12B35EC1C032}" type="presParOf" srcId="{4B091CD2-1117-4ABD-A0DE-1C118F230808}" destId="{122B54C3-063A-4E46-91AE-8E8911E94E2D}" srcOrd="4" destOrd="0" presId="urn:microsoft.com/office/officeart/2018/2/layout/IconLabelList"/>
    <dgm:cxn modelId="{99B1315E-22B7-429B-BB54-748174419EBD}" type="presParOf" srcId="{122B54C3-063A-4E46-91AE-8E8911E94E2D}" destId="{697A8D76-D696-437D-9BC5-3844754DB4CF}" srcOrd="0" destOrd="0" presId="urn:microsoft.com/office/officeart/2018/2/layout/IconLabelList"/>
    <dgm:cxn modelId="{CA89B64B-18CE-419E-AA25-7F510D0C743D}" type="presParOf" srcId="{122B54C3-063A-4E46-91AE-8E8911E94E2D}" destId="{ACEBE0C6-49F9-4B26-AFC9-9648908CD835}" srcOrd="1" destOrd="0" presId="urn:microsoft.com/office/officeart/2018/2/layout/IconLabelList"/>
    <dgm:cxn modelId="{D15DCA82-4193-4117-8E07-007DFF48CD8C}" type="presParOf" srcId="{122B54C3-063A-4E46-91AE-8E8911E94E2D}" destId="{FC5B9EC9-8A05-42E7-A369-9B0ACCD0D2A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0A659E6-B0F1-40D2-9D6D-D0F2935834A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486C1AA-35B3-431F-8BF9-BFEFD5BE5BBF}">
      <dgm:prSet/>
      <dgm:spPr/>
      <dgm:t>
        <a:bodyPr/>
        <a:lstStyle/>
        <a:p>
          <a:r>
            <a:rPr lang="en-US"/>
            <a:t>The computational resources required for blockchain consensus and validation processes result in significant energy consumption. </a:t>
          </a:r>
        </a:p>
      </dgm:t>
    </dgm:pt>
    <dgm:pt modelId="{E7A5DC57-FE9F-4EAC-B73A-E9A1147C3D0C}" type="parTrans" cxnId="{EEF48109-2C89-4C30-ADB8-C57304F8B341}">
      <dgm:prSet/>
      <dgm:spPr/>
      <dgm:t>
        <a:bodyPr/>
        <a:lstStyle/>
        <a:p>
          <a:endParaRPr lang="en-US"/>
        </a:p>
      </dgm:t>
    </dgm:pt>
    <dgm:pt modelId="{B3FD35D9-3066-413B-9F0E-94B133A64771}" type="sibTrans" cxnId="{EEF48109-2C89-4C30-ADB8-C57304F8B341}">
      <dgm:prSet/>
      <dgm:spPr/>
      <dgm:t>
        <a:bodyPr/>
        <a:lstStyle/>
        <a:p>
          <a:endParaRPr lang="en-US"/>
        </a:p>
      </dgm:t>
    </dgm:pt>
    <dgm:pt modelId="{B680213F-83D7-4DA5-BF94-D7A511AA2B38}">
      <dgm:prSet/>
      <dgm:spPr/>
      <dgm:t>
        <a:bodyPr/>
        <a:lstStyle/>
        <a:p>
          <a:r>
            <a:rPr lang="en-US"/>
            <a:t>Exploring energy-efficient consensus algorithms and sustainable blockchain solutions is crucial for minimizing the environmental impact [7]. </a:t>
          </a:r>
        </a:p>
      </dgm:t>
    </dgm:pt>
    <dgm:pt modelId="{D8A40A9B-EED0-4630-9A3B-949A2D2AAEAB}" type="parTrans" cxnId="{6DBAA4A6-AE33-491F-AC7C-0AAF0FBF20F4}">
      <dgm:prSet/>
      <dgm:spPr/>
      <dgm:t>
        <a:bodyPr/>
        <a:lstStyle/>
        <a:p>
          <a:endParaRPr lang="en-US"/>
        </a:p>
      </dgm:t>
    </dgm:pt>
    <dgm:pt modelId="{1D99998B-EEC3-4589-B80B-4EAC98FE1C33}" type="sibTrans" cxnId="{6DBAA4A6-AE33-491F-AC7C-0AAF0FBF20F4}">
      <dgm:prSet/>
      <dgm:spPr/>
      <dgm:t>
        <a:bodyPr/>
        <a:lstStyle/>
        <a:p>
          <a:endParaRPr lang="en-US"/>
        </a:p>
      </dgm:t>
    </dgm:pt>
    <dgm:pt modelId="{A5431715-B01F-4127-B9DF-202E6E47F2F4}" type="pres">
      <dgm:prSet presAssocID="{D0A659E6-B0F1-40D2-9D6D-D0F2935834AC}" presName="root" presStyleCnt="0">
        <dgm:presLayoutVars>
          <dgm:dir/>
          <dgm:resizeHandles val="exact"/>
        </dgm:presLayoutVars>
      </dgm:prSet>
      <dgm:spPr/>
    </dgm:pt>
    <dgm:pt modelId="{A201E7CA-849B-46C2-878A-6264D23A2BA4}" type="pres">
      <dgm:prSet presAssocID="{E486C1AA-35B3-431F-8BF9-BFEFD5BE5BBF}" presName="compNode" presStyleCnt="0"/>
      <dgm:spPr/>
    </dgm:pt>
    <dgm:pt modelId="{2A8513A6-8C6F-47C2-9F9A-6AD9D6CA3D94}" type="pres">
      <dgm:prSet presAssocID="{E486C1AA-35B3-431F-8BF9-BFEFD5BE5BB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İşlemci"/>
        </a:ext>
      </dgm:extLst>
    </dgm:pt>
    <dgm:pt modelId="{EBD1C342-2BA7-4438-9EEF-7BF6EBD46953}" type="pres">
      <dgm:prSet presAssocID="{E486C1AA-35B3-431F-8BF9-BFEFD5BE5BBF}" presName="spaceRect" presStyleCnt="0"/>
      <dgm:spPr/>
    </dgm:pt>
    <dgm:pt modelId="{264CCFA0-F42A-47F9-87E8-CAAFB5D23B1D}" type="pres">
      <dgm:prSet presAssocID="{E486C1AA-35B3-431F-8BF9-BFEFD5BE5BBF}" presName="textRect" presStyleLbl="revTx" presStyleIdx="0" presStyleCnt="2">
        <dgm:presLayoutVars>
          <dgm:chMax val="1"/>
          <dgm:chPref val="1"/>
        </dgm:presLayoutVars>
      </dgm:prSet>
      <dgm:spPr/>
    </dgm:pt>
    <dgm:pt modelId="{C926EBC3-D805-4DE4-8B80-1B0B40FFB332}" type="pres">
      <dgm:prSet presAssocID="{B3FD35D9-3066-413B-9F0E-94B133A64771}" presName="sibTrans" presStyleCnt="0"/>
      <dgm:spPr/>
    </dgm:pt>
    <dgm:pt modelId="{371ACE5F-1E09-46CF-A50F-475B75BF98B5}" type="pres">
      <dgm:prSet presAssocID="{B680213F-83D7-4DA5-BF94-D7A511AA2B38}" presName="compNode" presStyleCnt="0"/>
      <dgm:spPr/>
    </dgm:pt>
    <dgm:pt modelId="{029B29C9-8FCA-47B2-A5E7-9C651ADAE1CE}" type="pres">
      <dgm:prSet presAssocID="{B680213F-83D7-4DA5-BF94-D7A511AA2B3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AD69CC68-7D91-4C84-9FA5-7AC9079EFAF8}" type="pres">
      <dgm:prSet presAssocID="{B680213F-83D7-4DA5-BF94-D7A511AA2B38}" presName="spaceRect" presStyleCnt="0"/>
      <dgm:spPr/>
    </dgm:pt>
    <dgm:pt modelId="{953AD38C-6146-44C5-8BFE-F505A4459FD8}" type="pres">
      <dgm:prSet presAssocID="{B680213F-83D7-4DA5-BF94-D7A511AA2B3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EF48109-2C89-4C30-ADB8-C57304F8B341}" srcId="{D0A659E6-B0F1-40D2-9D6D-D0F2935834AC}" destId="{E486C1AA-35B3-431F-8BF9-BFEFD5BE5BBF}" srcOrd="0" destOrd="0" parTransId="{E7A5DC57-FE9F-4EAC-B73A-E9A1147C3D0C}" sibTransId="{B3FD35D9-3066-413B-9F0E-94B133A64771}"/>
    <dgm:cxn modelId="{5C3DD466-0CBC-45F4-863E-408FA819A010}" type="presOf" srcId="{D0A659E6-B0F1-40D2-9D6D-D0F2935834AC}" destId="{A5431715-B01F-4127-B9DF-202E6E47F2F4}" srcOrd="0" destOrd="0" presId="urn:microsoft.com/office/officeart/2018/2/layout/IconLabelList"/>
    <dgm:cxn modelId="{6DE5BD74-3F3D-44BE-978A-3D389FE11C1C}" type="presOf" srcId="{B680213F-83D7-4DA5-BF94-D7A511AA2B38}" destId="{953AD38C-6146-44C5-8BFE-F505A4459FD8}" srcOrd="0" destOrd="0" presId="urn:microsoft.com/office/officeart/2018/2/layout/IconLabelList"/>
    <dgm:cxn modelId="{6DBAA4A6-AE33-491F-AC7C-0AAF0FBF20F4}" srcId="{D0A659E6-B0F1-40D2-9D6D-D0F2935834AC}" destId="{B680213F-83D7-4DA5-BF94-D7A511AA2B38}" srcOrd="1" destOrd="0" parTransId="{D8A40A9B-EED0-4630-9A3B-949A2D2AAEAB}" sibTransId="{1D99998B-EEC3-4589-B80B-4EAC98FE1C33}"/>
    <dgm:cxn modelId="{8187BCBC-A8B4-4E90-A164-EC5612D08F41}" type="presOf" srcId="{E486C1AA-35B3-431F-8BF9-BFEFD5BE5BBF}" destId="{264CCFA0-F42A-47F9-87E8-CAAFB5D23B1D}" srcOrd="0" destOrd="0" presId="urn:microsoft.com/office/officeart/2018/2/layout/IconLabelList"/>
    <dgm:cxn modelId="{B9604469-CD8A-4B3A-ABE7-8D8F81DFCD2B}" type="presParOf" srcId="{A5431715-B01F-4127-B9DF-202E6E47F2F4}" destId="{A201E7CA-849B-46C2-878A-6264D23A2BA4}" srcOrd="0" destOrd="0" presId="urn:microsoft.com/office/officeart/2018/2/layout/IconLabelList"/>
    <dgm:cxn modelId="{B5029EFE-FC31-4409-9D1F-8BAE02B0449E}" type="presParOf" srcId="{A201E7CA-849B-46C2-878A-6264D23A2BA4}" destId="{2A8513A6-8C6F-47C2-9F9A-6AD9D6CA3D94}" srcOrd="0" destOrd="0" presId="urn:microsoft.com/office/officeart/2018/2/layout/IconLabelList"/>
    <dgm:cxn modelId="{14CAA719-8AB3-4D77-99B1-404582068DF9}" type="presParOf" srcId="{A201E7CA-849B-46C2-878A-6264D23A2BA4}" destId="{EBD1C342-2BA7-4438-9EEF-7BF6EBD46953}" srcOrd="1" destOrd="0" presId="urn:microsoft.com/office/officeart/2018/2/layout/IconLabelList"/>
    <dgm:cxn modelId="{91C56672-1FDE-4254-A02F-539C9A87F577}" type="presParOf" srcId="{A201E7CA-849B-46C2-878A-6264D23A2BA4}" destId="{264CCFA0-F42A-47F9-87E8-CAAFB5D23B1D}" srcOrd="2" destOrd="0" presId="urn:microsoft.com/office/officeart/2018/2/layout/IconLabelList"/>
    <dgm:cxn modelId="{B54917A6-6175-4CDF-9C52-2C8C0314A576}" type="presParOf" srcId="{A5431715-B01F-4127-B9DF-202E6E47F2F4}" destId="{C926EBC3-D805-4DE4-8B80-1B0B40FFB332}" srcOrd="1" destOrd="0" presId="urn:microsoft.com/office/officeart/2018/2/layout/IconLabelList"/>
    <dgm:cxn modelId="{1099082B-7134-4639-A10D-5797E3CB77D8}" type="presParOf" srcId="{A5431715-B01F-4127-B9DF-202E6E47F2F4}" destId="{371ACE5F-1E09-46CF-A50F-475B75BF98B5}" srcOrd="2" destOrd="0" presId="urn:microsoft.com/office/officeart/2018/2/layout/IconLabelList"/>
    <dgm:cxn modelId="{9F001509-74A2-45F8-8973-2B4A99570C51}" type="presParOf" srcId="{371ACE5F-1E09-46CF-A50F-475B75BF98B5}" destId="{029B29C9-8FCA-47B2-A5E7-9C651ADAE1CE}" srcOrd="0" destOrd="0" presId="urn:microsoft.com/office/officeart/2018/2/layout/IconLabelList"/>
    <dgm:cxn modelId="{CA1747F5-949C-4914-B09F-DD5B1D20A113}" type="presParOf" srcId="{371ACE5F-1E09-46CF-A50F-475B75BF98B5}" destId="{AD69CC68-7D91-4C84-9FA5-7AC9079EFAF8}" srcOrd="1" destOrd="0" presId="urn:microsoft.com/office/officeart/2018/2/layout/IconLabelList"/>
    <dgm:cxn modelId="{795E53D9-FB7A-4976-B894-6B1425FDD636}" type="presParOf" srcId="{371ACE5F-1E09-46CF-A50F-475B75BF98B5}" destId="{953AD38C-6146-44C5-8BFE-F505A4459FD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1F5871-EB4F-4723-AE2E-4D063593E9F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41A633D-3199-4691-877D-B5D8EFDC832A}">
      <dgm:prSet/>
      <dgm:spPr/>
      <dgm:t>
        <a:bodyPr/>
        <a:lstStyle/>
        <a:p>
          <a:r>
            <a:rPr lang="en-US" dirty="0"/>
            <a:t>Sensors within the production lines generate data at regular intervals. </a:t>
          </a:r>
        </a:p>
      </dgm:t>
    </dgm:pt>
    <dgm:pt modelId="{60F24556-AAB9-455B-B260-BCA51D9F06B5}" type="parTrans" cxnId="{9FD95E5F-C6B7-46D9-A0E5-CF558C6C7568}">
      <dgm:prSet/>
      <dgm:spPr/>
      <dgm:t>
        <a:bodyPr/>
        <a:lstStyle/>
        <a:p>
          <a:endParaRPr lang="en-US"/>
        </a:p>
      </dgm:t>
    </dgm:pt>
    <dgm:pt modelId="{F0E929DF-3D2B-4E55-A8E0-C78BF49D05A8}" type="sibTrans" cxnId="{9FD95E5F-C6B7-46D9-A0E5-CF558C6C7568}">
      <dgm:prSet/>
      <dgm:spPr/>
      <dgm:t>
        <a:bodyPr/>
        <a:lstStyle/>
        <a:p>
          <a:endParaRPr lang="en-US"/>
        </a:p>
      </dgm:t>
    </dgm:pt>
    <dgm:pt modelId="{81EE7332-08E8-4E20-8D09-9882E8A2FDE9}">
      <dgm:prSet/>
      <dgm:spPr/>
      <dgm:t>
        <a:bodyPr/>
        <a:lstStyle/>
        <a:p>
          <a:r>
            <a:rPr lang="en-US"/>
            <a:t>The generated data, such as temperature, humidity, and pressure readings, are saved to the blockchain.</a:t>
          </a:r>
        </a:p>
      </dgm:t>
    </dgm:pt>
    <dgm:pt modelId="{5939A83A-786E-45DF-9AA1-6426E08F1311}" type="parTrans" cxnId="{FC9D0983-BB57-41D0-BB64-BF4B803080AE}">
      <dgm:prSet/>
      <dgm:spPr/>
      <dgm:t>
        <a:bodyPr/>
        <a:lstStyle/>
        <a:p>
          <a:endParaRPr lang="en-US"/>
        </a:p>
      </dgm:t>
    </dgm:pt>
    <dgm:pt modelId="{00B17377-5237-49AE-BBAB-3CEFBE15004E}" type="sibTrans" cxnId="{FC9D0983-BB57-41D0-BB64-BF4B803080AE}">
      <dgm:prSet/>
      <dgm:spPr/>
      <dgm:t>
        <a:bodyPr/>
        <a:lstStyle/>
        <a:p>
          <a:endParaRPr lang="en-US"/>
        </a:p>
      </dgm:t>
    </dgm:pt>
    <dgm:pt modelId="{B08C8BA1-3ACC-4B0E-81D7-647928BFD7CA}" type="pres">
      <dgm:prSet presAssocID="{921F5871-EB4F-4723-AE2E-4D063593E9F6}" presName="root" presStyleCnt="0">
        <dgm:presLayoutVars>
          <dgm:dir/>
          <dgm:resizeHandles val="exact"/>
        </dgm:presLayoutVars>
      </dgm:prSet>
      <dgm:spPr/>
    </dgm:pt>
    <dgm:pt modelId="{C5FD30E8-F6E1-4E8B-A2CE-C7AD334B7670}" type="pres">
      <dgm:prSet presAssocID="{D41A633D-3199-4691-877D-B5D8EFDC832A}" presName="compNode" presStyleCnt="0"/>
      <dgm:spPr/>
    </dgm:pt>
    <dgm:pt modelId="{8423BC62-FB00-4C01-BC85-02287028B94B}" type="pres">
      <dgm:prSet presAssocID="{D41A633D-3199-4691-877D-B5D8EFDC832A}" presName="bgRect" presStyleLbl="bgShp" presStyleIdx="0" presStyleCnt="2"/>
      <dgm:spPr/>
    </dgm:pt>
    <dgm:pt modelId="{3A118A8F-D8AB-4B71-B22F-B4D5AEC10240}" type="pres">
      <dgm:prSet presAssocID="{D41A633D-3199-4691-877D-B5D8EFDC832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ADB6B21-27C0-40AE-BA6F-2332690030F7}" type="pres">
      <dgm:prSet presAssocID="{D41A633D-3199-4691-877D-B5D8EFDC832A}" presName="spaceRect" presStyleCnt="0"/>
      <dgm:spPr/>
    </dgm:pt>
    <dgm:pt modelId="{C8DBFADC-0740-4434-B5FE-A6F4B686A4ED}" type="pres">
      <dgm:prSet presAssocID="{D41A633D-3199-4691-877D-B5D8EFDC832A}" presName="parTx" presStyleLbl="revTx" presStyleIdx="0" presStyleCnt="2">
        <dgm:presLayoutVars>
          <dgm:chMax val="0"/>
          <dgm:chPref val="0"/>
        </dgm:presLayoutVars>
      </dgm:prSet>
      <dgm:spPr/>
    </dgm:pt>
    <dgm:pt modelId="{B1D7E08E-ADB2-4337-8189-88130558A715}" type="pres">
      <dgm:prSet presAssocID="{F0E929DF-3D2B-4E55-A8E0-C78BF49D05A8}" presName="sibTrans" presStyleCnt="0"/>
      <dgm:spPr/>
    </dgm:pt>
    <dgm:pt modelId="{DF7973A8-3AD6-42AF-93AE-1DE4D48E8351}" type="pres">
      <dgm:prSet presAssocID="{81EE7332-08E8-4E20-8D09-9882E8A2FDE9}" presName="compNode" presStyleCnt="0"/>
      <dgm:spPr/>
    </dgm:pt>
    <dgm:pt modelId="{CC417711-25E0-4393-A0AC-8E5EA1CC0DB2}" type="pres">
      <dgm:prSet presAssocID="{81EE7332-08E8-4E20-8D09-9882E8A2FDE9}" presName="bgRect" presStyleLbl="bgShp" presStyleIdx="1" presStyleCnt="2"/>
      <dgm:spPr/>
    </dgm:pt>
    <dgm:pt modelId="{66D197CE-AEB8-4B2F-9B4B-F920F8028D75}" type="pres">
      <dgm:prSet presAssocID="{81EE7332-08E8-4E20-8D09-9882E8A2FDE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83B6FF3F-C281-4DF7-B33B-386DC3F39CED}" type="pres">
      <dgm:prSet presAssocID="{81EE7332-08E8-4E20-8D09-9882E8A2FDE9}" presName="spaceRect" presStyleCnt="0"/>
      <dgm:spPr/>
    </dgm:pt>
    <dgm:pt modelId="{9DD4734D-87EF-4730-877F-1C756743D207}" type="pres">
      <dgm:prSet presAssocID="{81EE7332-08E8-4E20-8D09-9882E8A2FDE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FD95E5F-C6B7-46D9-A0E5-CF558C6C7568}" srcId="{921F5871-EB4F-4723-AE2E-4D063593E9F6}" destId="{D41A633D-3199-4691-877D-B5D8EFDC832A}" srcOrd="0" destOrd="0" parTransId="{60F24556-AAB9-455B-B260-BCA51D9F06B5}" sibTransId="{F0E929DF-3D2B-4E55-A8E0-C78BF49D05A8}"/>
    <dgm:cxn modelId="{C3C27D6D-3DF6-4C98-8D2B-B9B140E49690}" type="presOf" srcId="{D41A633D-3199-4691-877D-B5D8EFDC832A}" destId="{C8DBFADC-0740-4434-B5FE-A6F4B686A4ED}" srcOrd="0" destOrd="0" presId="urn:microsoft.com/office/officeart/2018/2/layout/IconVerticalSolidList"/>
    <dgm:cxn modelId="{FC9D0983-BB57-41D0-BB64-BF4B803080AE}" srcId="{921F5871-EB4F-4723-AE2E-4D063593E9F6}" destId="{81EE7332-08E8-4E20-8D09-9882E8A2FDE9}" srcOrd="1" destOrd="0" parTransId="{5939A83A-786E-45DF-9AA1-6426E08F1311}" sibTransId="{00B17377-5237-49AE-BBAB-3CEFBE15004E}"/>
    <dgm:cxn modelId="{83B4FE83-D3FF-4495-9ABA-856BA51BEFB7}" type="presOf" srcId="{81EE7332-08E8-4E20-8D09-9882E8A2FDE9}" destId="{9DD4734D-87EF-4730-877F-1C756743D207}" srcOrd="0" destOrd="0" presId="urn:microsoft.com/office/officeart/2018/2/layout/IconVerticalSolidList"/>
    <dgm:cxn modelId="{208862F7-D885-4FE7-A8C3-D51F367B5C0A}" type="presOf" srcId="{921F5871-EB4F-4723-AE2E-4D063593E9F6}" destId="{B08C8BA1-3ACC-4B0E-81D7-647928BFD7CA}" srcOrd="0" destOrd="0" presId="urn:microsoft.com/office/officeart/2018/2/layout/IconVerticalSolidList"/>
    <dgm:cxn modelId="{8BFB8472-14E3-4128-B9D4-6BD6A27BEBE2}" type="presParOf" srcId="{B08C8BA1-3ACC-4B0E-81D7-647928BFD7CA}" destId="{C5FD30E8-F6E1-4E8B-A2CE-C7AD334B7670}" srcOrd="0" destOrd="0" presId="urn:microsoft.com/office/officeart/2018/2/layout/IconVerticalSolidList"/>
    <dgm:cxn modelId="{092F67DB-74DF-4F32-A93C-EF2F764E7B2A}" type="presParOf" srcId="{C5FD30E8-F6E1-4E8B-A2CE-C7AD334B7670}" destId="{8423BC62-FB00-4C01-BC85-02287028B94B}" srcOrd="0" destOrd="0" presId="urn:microsoft.com/office/officeart/2018/2/layout/IconVerticalSolidList"/>
    <dgm:cxn modelId="{6F867F1D-54AD-4EDA-B3FA-2827B5A09AEB}" type="presParOf" srcId="{C5FD30E8-F6E1-4E8B-A2CE-C7AD334B7670}" destId="{3A118A8F-D8AB-4B71-B22F-B4D5AEC10240}" srcOrd="1" destOrd="0" presId="urn:microsoft.com/office/officeart/2018/2/layout/IconVerticalSolidList"/>
    <dgm:cxn modelId="{F583E760-49B7-466B-8BD3-C0E6C81DCFEB}" type="presParOf" srcId="{C5FD30E8-F6E1-4E8B-A2CE-C7AD334B7670}" destId="{CADB6B21-27C0-40AE-BA6F-2332690030F7}" srcOrd="2" destOrd="0" presId="urn:microsoft.com/office/officeart/2018/2/layout/IconVerticalSolidList"/>
    <dgm:cxn modelId="{4C29203F-F038-43C3-9702-7B02046B65E3}" type="presParOf" srcId="{C5FD30E8-F6E1-4E8B-A2CE-C7AD334B7670}" destId="{C8DBFADC-0740-4434-B5FE-A6F4B686A4ED}" srcOrd="3" destOrd="0" presId="urn:microsoft.com/office/officeart/2018/2/layout/IconVerticalSolidList"/>
    <dgm:cxn modelId="{E4DDC5C5-348B-4C4C-9548-8D715EDF35E9}" type="presParOf" srcId="{B08C8BA1-3ACC-4B0E-81D7-647928BFD7CA}" destId="{B1D7E08E-ADB2-4337-8189-88130558A715}" srcOrd="1" destOrd="0" presId="urn:microsoft.com/office/officeart/2018/2/layout/IconVerticalSolidList"/>
    <dgm:cxn modelId="{344B76A1-B127-4EC1-A821-FCF173441FE3}" type="presParOf" srcId="{B08C8BA1-3ACC-4B0E-81D7-647928BFD7CA}" destId="{DF7973A8-3AD6-42AF-93AE-1DE4D48E8351}" srcOrd="2" destOrd="0" presId="urn:microsoft.com/office/officeart/2018/2/layout/IconVerticalSolidList"/>
    <dgm:cxn modelId="{BE478C90-8F54-4C4B-A12C-79CCD3EA7A7A}" type="presParOf" srcId="{DF7973A8-3AD6-42AF-93AE-1DE4D48E8351}" destId="{CC417711-25E0-4393-A0AC-8E5EA1CC0DB2}" srcOrd="0" destOrd="0" presId="urn:microsoft.com/office/officeart/2018/2/layout/IconVerticalSolidList"/>
    <dgm:cxn modelId="{A7FA951B-F9B1-41FE-9460-C8EE93DDFF93}" type="presParOf" srcId="{DF7973A8-3AD6-42AF-93AE-1DE4D48E8351}" destId="{66D197CE-AEB8-4B2F-9B4B-F920F8028D75}" srcOrd="1" destOrd="0" presId="urn:microsoft.com/office/officeart/2018/2/layout/IconVerticalSolidList"/>
    <dgm:cxn modelId="{5B68FCD9-5D34-4F5D-B492-B4E2092E9C93}" type="presParOf" srcId="{DF7973A8-3AD6-42AF-93AE-1DE4D48E8351}" destId="{83B6FF3F-C281-4DF7-B33B-386DC3F39CED}" srcOrd="2" destOrd="0" presId="urn:microsoft.com/office/officeart/2018/2/layout/IconVerticalSolidList"/>
    <dgm:cxn modelId="{3F7FCA93-A6EB-4F82-90A8-D8BFB44C2A1C}" type="presParOf" srcId="{DF7973A8-3AD6-42AF-93AE-1DE4D48E8351}" destId="{9DD4734D-87EF-4730-877F-1C756743D2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8A113E-B855-4151-9F6A-06FF720BA77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D489F30-139E-4F16-AF83-B04BFC46FD9F}">
      <dgm:prSet/>
      <dgm:spPr/>
      <dgm:t>
        <a:bodyPr/>
        <a:lstStyle/>
        <a:p>
          <a:r>
            <a:rPr lang="en-US" dirty="0"/>
            <a:t>The blockchain consists of a series of blocks, where each block stores a set of sensor data.</a:t>
          </a:r>
        </a:p>
      </dgm:t>
    </dgm:pt>
    <dgm:pt modelId="{75CBCF3F-A41C-4036-B551-2E729FF5B23E}" type="parTrans" cxnId="{781A5FA8-5773-480A-B615-1ED87939EB62}">
      <dgm:prSet/>
      <dgm:spPr/>
      <dgm:t>
        <a:bodyPr/>
        <a:lstStyle/>
        <a:p>
          <a:endParaRPr lang="en-US"/>
        </a:p>
      </dgm:t>
    </dgm:pt>
    <dgm:pt modelId="{4FECBC25-D88B-42B7-BCBA-E6BD2598B8A7}" type="sibTrans" cxnId="{781A5FA8-5773-480A-B615-1ED87939EB62}">
      <dgm:prSet/>
      <dgm:spPr/>
      <dgm:t>
        <a:bodyPr/>
        <a:lstStyle/>
        <a:p>
          <a:endParaRPr lang="en-US"/>
        </a:p>
      </dgm:t>
    </dgm:pt>
    <dgm:pt modelId="{7F101D21-3151-4988-BEB0-286E3B9BD170}">
      <dgm:prSet/>
      <dgm:spPr/>
      <dgm:t>
        <a:bodyPr/>
        <a:lstStyle/>
        <a:p>
          <a:r>
            <a:rPr lang="en-US"/>
            <a:t>Each block contains a cryptographic hash of the previous block, creating a chain-like structure.</a:t>
          </a:r>
        </a:p>
      </dgm:t>
    </dgm:pt>
    <dgm:pt modelId="{E4287C4E-5D30-40C0-B519-05853AABDE6A}" type="parTrans" cxnId="{F3F0E7EA-A445-4E1E-A579-B2039423E3BF}">
      <dgm:prSet/>
      <dgm:spPr/>
      <dgm:t>
        <a:bodyPr/>
        <a:lstStyle/>
        <a:p>
          <a:endParaRPr lang="en-US"/>
        </a:p>
      </dgm:t>
    </dgm:pt>
    <dgm:pt modelId="{6CE04E68-37CE-44F1-93DE-9D9A83802741}" type="sibTrans" cxnId="{F3F0E7EA-A445-4E1E-A579-B2039423E3BF}">
      <dgm:prSet/>
      <dgm:spPr/>
      <dgm:t>
        <a:bodyPr/>
        <a:lstStyle/>
        <a:p>
          <a:endParaRPr lang="en-US"/>
        </a:p>
      </dgm:t>
    </dgm:pt>
    <dgm:pt modelId="{9EB01E47-89EB-4CB3-A18E-6BDA610D191B}">
      <dgm:prSet/>
      <dgm:spPr/>
      <dgm:t>
        <a:bodyPr/>
        <a:lstStyle/>
        <a:p>
          <a:r>
            <a:rPr lang="en-US"/>
            <a:t>The inclusion of timestamps, production line IDs, sensor IDs, and elapsed time ensures the integrity and traceability of the stored data.</a:t>
          </a:r>
        </a:p>
      </dgm:t>
    </dgm:pt>
    <dgm:pt modelId="{2D3262DA-82AE-4052-B916-173F4D49E398}" type="parTrans" cxnId="{79F1240B-3F0E-4057-9B7C-C32348800FA5}">
      <dgm:prSet/>
      <dgm:spPr/>
      <dgm:t>
        <a:bodyPr/>
        <a:lstStyle/>
        <a:p>
          <a:endParaRPr lang="en-US"/>
        </a:p>
      </dgm:t>
    </dgm:pt>
    <dgm:pt modelId="{1A735089-8FFB-464E-A839-DBF04A12AA37}" type="sibTrans" cxnId="{79F1240B-3F0E-4057-9B7C-C32348800FA5}">
      <dgm:prSet/>
      <dgm:spPr/>
      <dgm:t>
        <a:bodyPr/>
        <a:lstStyle/>
        <a:p>
          <a:endParaRPr lang="en-US"/>
        </a:p>
      </dgm:t>
    </dgm:pt>
    <dgm:pt modelId="{E02A5BA1-AA51-475C-B8C8-B15A41E75DE6}" type="pres">
      <dgm:prSet presAssocID="{D78A113E-B855-4151-9F6A-06FF720BA771}" presName="root" presStyleCnt="0">
        <dgm:presLayoutVars>
          <dgm:dir/>
          <dgm:resizeHandles val="exact"/>
        </dgm:presLayoutVars>
      </dgm:prSet>
      <dgm:spPr/>
    </dgm:pt>
    <dgm:pt modelId="{98AF6917-BC3C-4C31-A952-924BAC75D413}" type="pres">
      <dgm:prSet presAssocID="{6D489F30-139E-4F16-AF83-B04BFC46FD9F}" presName="compNode" presStyleCnt="0"/>
      <dgm:spPr/>
    </dgm:pt>
    <dgm:pt modelId="{0EF96208-2833-4206-A06C-EBDC8E3E3B2D}" type="pres">
      <dgm:prSet presAssocID="{6D489F30-139E-4F16-AF83-B04BFC46FD9F}" presName="bgRect" presStyleLbl="bgShp" presStyleIdx="0" presStyleCnt="3"/>
      <dgm:spPr/>
    </dgm:pt>
    <dgm:pt modelId="{637ECD34-1F88-4366-B732-30FEF3D145EE}" type="pres">
      <dgm:prSet presAssocID="{6D489F30-139E-4F16-AF83-B04BFC46FD9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D435549-1FAE-4499-AD2C-C9D4A595D7D3}" type="pres">
      <dgm:prSet presAssocID="{6D489F30-139E-4F16-AF83-B04BFC46FD9F}" presName="spaceRect" presStyleCnt="0"/>
      <dgm:spPr/>
    </dgm:pt>
    <dgm:pt modelId="{EB6E583B-01A1-42B2-9F35-7957291C4FF9}" type="pres">
      <dgm:prSet presAssocID="{6D489F30-139E-4F16-AF83-B04BFC46FD9F}" presName="parTx" presStyleLbl="revTx" presStyleIdx="0" presStyleCnt="3">
        <dgm:presLayoutVars>
          <dgm:chMax val="0"/>
          <dgm:chPref val="0"/>
        </dgm:presLayoutVars>
      </dgm:prSet>
      <dgm:spPr/>
    </dgm:pt>
    <dgm:pt modelId="{D88423DB-1927-4501-ACA4-D497D744DF59}" type="pres">
      <dgm:prSet presAssocID="{4FECBC25-D88B-42B7-BCBA-E6BD2598B8A7}" presName="sibTrans" presStyleCnt="0"/>
      <dgm:spPr/>
    </dgm:pt>
    <dgm:pt modelId="{36A38C4C-611A-40A5-A987-07138DE8A81E}" type="pres">
      <dgm:prSet presAssocID="{7F101D21-3151-4988-BEB0-286E3B9BD170}" presName="compNode" presStyleCnt="0"/>
      <dgm:spPr/>
    </dgm:pt>
    <dgm:pt modelId="{AC861146-FA17-4E46-814F-DFB285DFDFF9}" type="pres">
      <dgm:prSet presAssocID="{7F101D21-3151-4988-BEB0-286E3B9BD170}" presName="bgRect" presStyleLbl="bgShp" presStyleIdx="1" presStyleCnt="3"/>
      <dgm:spPr/>
    </dgm:pt>
    <dgm:pt modelId="{1B9D9644-5DF6-4183-8BB6-85D08DDA9125}" type="pres">
      <dgm:prSet presAssocID="{7F101D21-3151-4988-BEB0-286E3B9BD1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E40FD9C8-99AC-4483-B02E-016629F19AE1}" type="pres">
      <dgm:prSet presAssocID="{7F101D21-3151-4988-BEB0-286E3B9BD170}" presName="spaceRect" presStyleCnt="0"/>
      <dgm:spPr/>
    </dgm:pt>
    <dgm:pt modelId="{2BBAE44B-0BF0-43F2-925C-1A49C47EEFB7}" type="pres">
      <dgm:prSet presAssocID="{7F101D21-3151-4988-BEB0-286E3B9BD170}" presName="parTx" presStyleLbl="revTx" presStyleIdx="1" presStyleCnt="3">
        <dgm:presLayoutVars>
          <dgm:chMax val="0"/>
          <dgm:chPref val="0"/>
        </dgm:presLayoutVars>
      </dgm:prSet>
      <dgm:spPr/>
    </dgm:pt>
    <dgm:pt modelId="{00E3A2F8-99F9-4E83-B586-FDBCE2254B03}" type="pres">
      <dgm:prSet presAssocID="{6CE04E68-37CE-44F1-93DE-9D9A83802741}" presName="sibTrans" presStyleCnt="0"/>
      <dgm:spPr/>
    </dgm:pt>
    <dgm:pt modelId="{9E50C593-A5C0-4182-82AF-265EEA793DC3}" type="pres">
      <dgm:prSet presAssocID="{9EB01E47-89EB-4CB3-A18E-6BDA610D191B}" presName="compNode" presStyleCnt="0"/>
      <dgm:spPr/>
    </dgm:pt>
    <dgm:pt modelId="{FC161AC9-26A1-4E97-98EF-2C4E166C14C0}" type="pres">
      <dgm:prSet presAssocID="{9EB01E47-89EB-4CB3-A18E-6BDA610D191B}" presName="bgRect" presStyleLbl="bgShp" presStyleIdx="2" presStyleCnt="3"/>
      <dgm:spPr/>
    </dgm:pt>
    <dgm:pt modelId="{951AC5CB-7400-44DA-9FDA-3165C85CD403}" type="pres">
      <dgm:prSet presAssocID="{9EB01E47-89EB-4CB3-A18E-6BDA610D191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71C6C29-64E2-458C-8F83-BD58DAEF2846}" type="pres">
      <dgm:prSet presAssocID="{9EB01E47-89EB-4CB3-A18E-6BDA610D191B}" presName="spaceRect" presStyleCnt="0"/>
      <dgm:spPr/>
    </dgm:pt>
    <dgm:pt modelId="{2E799E51-2F95-4B2A-B7F2-0C49F694B49F}" type="pres">
      <dgm:prSet presAssocID="{9EB01E47-89EB-4CB3-A18E-6BDA610D191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9F1240B-3F0E-4057-9B7C-C32348800FA5}" srcId="{D78A113E-B855-4151-9F6A-06FF720BA771}" destId="{9EB01E47-89EB-4CB3-A18E-6BDA610D191B}" srcOrd="2" destOrd="0" parTransId="{2D3262DA-82AE-4052-B916-173F4D49E398}" sibTransId="{1A735089-8FFB-464E-A839-DBF04A12AA37}"/>
    <dgm:cxn modelId="{EC5EB42E-ACEC-463F-BD27-C3EF81ACC26B}" type="presOf" srcId="{6D489F30-139E-4F16-AF83-B04BFC46FD9F}" destId="{EB6E583B-01A1-42B2-9F35-7957291C4FF9}" srcOrd="0" destOrd="0" presId="urn:microsoft.com/office/officeart/2018/2/layout/IconVerticalSolidList"/>
    <dgm:cxn modelId="{1DB5FC67-F8F6-49D3-8A1C-3A33D3A336BE}" type="presOf" srcId="{D78A113E-B855-4151-9F6A-06FF720BA771}" destId="{E02A5BA1-AA51-475C-B8C8-B15A41E75DE6}" srcOrd="0" destOrd="0" presId="urn:microsoft.com/office/officeart/2018/2/layout/IconVerticalSolidList"/>
    <dgm:cxn modelId="{781A5FA8-5773-480A-B615-1ED87939EB62}" srcId="{D78A113E-B855-4151-9F6A-06FF720BA771}" destId="{6D489F30-139E-4F16-AF83-B04BFC46FD9F}" srcOrd="0" destOrd="0" parTransId="{75CBCF3F-A41C-4036-B551-2E729FF5B23E}" sibTransId="{4FECBC25-D88B-42B7-BCBA-E6BD2598B8A7}"/>
    <dgm:cxn modelId="{CAF900B9-462F-43B7-A3B3-90485E7D5DDB}" type="presOf" srcId="{9EB01E47-89EB-4CB3-A18E-6BDA610D191B}" destId="{2E799E51-2F95-4B2A-B7F2-0C49F694B49F}" srcOrd="0" destOrd="0" presId="urn:microsoft.com/office/officeart/2018/2/layout/IconVerticalSolidList"/>
    <dgm:cxn modelId="{91ACCDC5-3981-4426-8C64-1C55484456F3}" type="presOf" srcId="{7F101D21-3151-4988-BEB0-286E3B9BD170}" destId="{2BBAE44B-0BF0-43F2-925C-1A49C47EEFB7}" srcOrd="0" destOrd="0" presId="urn:microsoft.com/office/officeart/2018/2/layout/IconVerticalSolidList"/>
    <dgm:cxn modelId="{F3F0E7EA-A445-4E1E-A579-B2039423E3BF}" srcId="{D78A113E-B855-4151-9F6A-06FF720BA771}" destId="{7F101D21-3151-4988-BEB0-286E3B9BD170}" srcOrd="1" destOrd="0" parTransId="{E4287C4E-5D30-40C0-B519-05853AABDE6A}" sibTransId="{6CE04E68-37CE-44F1-93DE-9D9A83802741}"/>
    <dgm:cxn modelId="{F7A59972-273A-4C08-91B2-867DF47CA802}" type="presParOf" srcId="{E02A5BA1-AA51-475C-B8C8-B15A41E75DE6}" destId="{98AF6917-BC3C-4C31-A952-924BAC75D413}" srcOrd="0" destOrd="0" presId="urn:microsoft.com/office/officeart/2018/2/layout/IconVerticalSolidList"/>
    <dgm:cxn modelId="{A2A71A68-0343-4FAF-AFA0-51116C464FA9}" type="presParOf" srcId="{98AF6917-BC3C-4C31-A952-924BAC75D413}" destId="{0EF96208-2833-4206-A06C-EBDC8E3E3B2D}" srcOrd="0" destOrd="0" presId="urn:microsoft.com/office/officeart/2018/2/layout/IconVerticalSolidList"/>
    <dgm:cxn modelId="{61A7B140-16C6-47D6-834D-11D1683F8138}" type="presParOf" srcId="{98AF6917-BC3C-4C31-A952-924BAC75D413}" destId="{637ECD34-1F88-4366-B732-30FEF3D145EE}" srcOrd="1" destOrd="0" presId="urn:microsoft.com/office/officeart/2018/2/layout/IconVerticalSolidList"/>
    <dgm:cxn modelId="{B2774543-DD48-4295-8BA9-2771C93140BD}" type="presParOf" srcId="{98AF6917-BC3C-4C31-A952-924BAC75D413}" destId="{9D435549-1FAE-4499-AD2C-C9D4A595D7D3}" srcOrd="2" destOrd="0" presId="urn:microsoft.com/office/officeart/2018/2/layout/IconVerticalSolidList"/>
    <dgm:cxn modelId="{CB09637A-C284-4284-9483-6FBD7F22C727}" type="presParOf" srcId="{98AF6917-BC3C-4C31-A952-924BAC75D413}" destId="{EB6E583B-01A1-42B2-9F35-7957291C4FF9}" srcOrd="3" destOrd="0" presId="urn:microsoft.com/office/officeart/2018/2/layout/IconVerticalSolidList"/>
    <dgm:cxn modelId="{76CEBA14-494D-4248-A0D3-074101693C7D}" type="presParOf" srcId="{E02A5BA1-AA51-475C-B8C8-B15A41E75DE6}" destId="{D88423DB-1927-4501-ACA4-D497D744DF59}" srcOrd="1" destOrd="0" presId="urn:microsoft.com/office/officeart/2018/2/layout/IconVerticalSolidList"/>
    <dgm:cxn modelId="{DF71FCD5-81DD-474B-B121-EEA9186AA635}" type="presParOf" srcId="{E02A5BA1-AA51-475C-B8C8-B15A41E75DE6}" destId="{36A38C4C-611A-40A5-A987-07138DE8A81E}" srcOrd="2" destOrd="0" presId="urn:microsoft.com/office/officeart/2018/2/layout/IconVerticalSolidList"/>
    <dgm:cxn modelId="{C8EF22C4-26CA-4CBE-AF91-90D33461702F}" type="presParOf" srcId="{36A38C4C-611A-40A5-A987-07138DE8A81E}" destId="{AC861146-FA17-4E46-814F-DFB285DFDFF9}" srcOrd="0" destOrd="0" presId="urn:microsoft.com/office/officeart/2018/2/layout/IconVerticalSolidList"/>
    <dgm:cxn modelId="{45BAB404-1617-4846-83E9-6A8FDC99CACE}" type="presParOf" srcId="{36A38C4C-611A-40A5-A987-07138DE8A81E}" destId="{1B9D9644-5DF6-4183-8BB6-85D08DDA9125}" srcOrd="1" destOrd="0" presId="urn:microsoft.com/office/officeart/2018/2/layout/IconVerticalSolidList"/>
    <dgm:cxn modelId="{B680506E-F8CE-4D2A-AAC8-112BB19F7993}" type="presParOf" srcId="{36A38C4C-611A-40A5-A987-07138DE8A81E}" destId="{E40FD9C8-99AC-4483-B02E-016629F19AE1}" srcOrd="2" destOrd="0" presId="urn:microsoft.com/office/officeart/2018/2/layout/IconVerticalSolidList"/>
    <dgm:cxn modelId="{B857877F-10E6-406B-84A7-94C8FF924D02}" type="presParOf" srcId="{36A38C4C-611A-40A5-A987-07138DE8A81E}" destId="{2BBAE44B-0BF0-43F2-925C-1A49C47EEFB7}" srcOrd="3" destOrd="0" presId="urn:microsoft.com/office/officeart/2018/2/layout/IconVerticalSolidList"/>
    <dgm:cxn modelId="{14FC1C29-814E-4AB7-A12C-6A2815938481}" type="presParOf" srcId="{E02A5BA1-AA51-475C-B8C8-B15A41E75DE6}" destId="{00E3A2F8-99F9-4E83-B586-FDBCE2254B03}" srcOrd="3" destOrd="0" presId="urn:microsoft.com/office/officeart/2018/2/layout/IconVerticalSolidList"/>
    <dgm:cxn modelId="{2812D425-134E-4605-A5F1-D802ECC78D27}" type="presParOf" srcId="{E02A5BA1-AA51-475C-B8C8-B15A41E75DE6}" destId="{9E50C593-A5C0-4182-82AF-265EEA793DC3}" srcOrd="4" destOrd="0" presId="urn:microsoft.com/office/officeart/2018/2/layout/IconVerticalSolidList"/>
    <dgm:cxn modelId="{C8CF5963-C01B-4AAA-849C-892647B2A488}" type="presParOf" srcId="{9E50C593-A5C0-4182-82AF-265EEA793DC3}" destId="{FC161AC9-26A1-4E97-98EF-2C4E166C14C0}" srcOrd="0" destOrd="0" presId="urn:microsoft.com/office/officeart/2018/2/layout/IconVerticalSolidList"/>
    <dgm:cxn modelId="{E8ED43D3-A016-4AF2-AF0F-B4D71EB85A07}" type="presParOf" srcId="{9E50C593-A5C0-4182-82AF-265EEA793DC3}" destId="{951AC5CB-7400-44DA-9FDA-3165C85CD403}" srcOrd="1" destOrd="0" presId="urn:microsoft.com/office/officeart/2018/2/layout/IconVerticalSolidList"/>
    <dgm:cxn modelId="{A6DCB16A-93B3-4FC1-88E8-6ED82A592655}" type="presParOf" srcId="{9E50C593-A5C0-4182-82AF-265EEA793DC3}" destId="{371C6C29-64E2-458C-8F83-BD58DAEF2846}" srcOrd="2" destOrd="0" presId="urn:microsoft.com/office/officeart/2018/2/layout/IconVerticalSolidList"/>
    <dgm:cxn modelId="{A220DFE1-9ED7-4581-93AB-2B9914C6647C}" type="presParOf" srcId="{9E50C593-A5C0-4182-82AF-265EEA793DC3}" destId="{2E799E51-2F95-4B2A-B7F2-0C49F694B4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5E13D8-7979-486B-81CA-4F0596F1702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8F61F33-64E3-4598-8ED0-968305E343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block ID is a unique identifier assigned to each block in the blockchain.</a:t>
          </a:r>
        </a:p>
      </dgm:t>
    </dgm:pt>
    <dgm:pt modelId="{A18CE3A3-65E5-4623-BED1-F7E0D11DC2B4}" type="parTrans" cxnId="{40D282C0-2FE7-4951-9FBE-C6137387BC1B}">
      <dgm:prSet/>
      <dgm:spPr/>
      <dgm:t>
        <a:bodyPr/>
        <a:lstStyle/>
        <a:p>
          <a:endParaRPr lang="en-US"/>
        </a:p>
      </dgm:t>
    </dgm:pt>
    <dgm:pt modelId="{8D871940-BFD2-4E07-A4FA-B54EA668ABF8}" type="sibTrans" cxnId="{40D282C0-2FE7-4951-9FBE-C6137387BC1B}">
      <dgm:prSet/>
      <dgm:spPr/>
      <dgm:t>
        <a:bodyPr/>
        <a:lstStyle/>
        <a:p>
          <a:endParaRPr lang="en-US"/>
        </a:p>
      </dgm:t>
    </dgm:pt>
    <dgm:pt modelId="{57A03F87-64C7-4DAE-8D78-4DDD888CD4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is calculated using a cryptographic hash function that incorporates various parameters from the block, such as the previous block’s hash, timestamp, production line ID, sensor ID, and elapsed time.</a:t>
          </a:r>
        </a:p>
      </dgm:t>
    </dgm:pt>
    <dgm:pt modelId="{9AB5E0D2-176C-4296-9BE5-8BC96774BA40}" type="parTrans" cxnId="{34376D34-CC72-4739-B011-9F2181188DFC}">
      <dgm:prSet/>
      <dgm:spPr/>
      <dgm:t>
        <a:bodyPr/>
        <a:lstStyle/>
        <a:p>
          <a:endParaRPr lang="en-US"/>
        </a:p>
      </dgm:t>
    </dgm:pt>
    <dgm:pt modelId="{7C662BA2-45DF-48A2-A316-A2631A899109}" type="sibTrans" cxnId="{34376D34-CC72-4739-B011-9F2181188DFC}">
      <dgm:prSet/>
      <dgm:spPr/>
      <dgm:t>
        <a:bodyPr/>
        <a:lstStyle/>
        <a:p>
          <a:endParaRPr lang="en-US"/>
        </a:p>
      </dgm:t>
    </dgm:pt>
    <dgm:pt modelId="{09CC108B-B898-436C-8866-AC79F7813AC4}" type="pres">
      <dgm:prSet presAssocID="{5B5E13D8-7979-486B-81CA-4F0596F17023}" presName="root" presStyleCnt="0">
        <dgm:presLayoutVars>
          <dgm:dir/>
          <dgm:resizeHandles val="exact"/>
        </dgm:presLayoutVars>
      </dgm:prSet>
      <dgm:spPr/>
    </dgm:pt>
    <dgm:pt modelId="{547F260F-09B3-477B-A57E-750324955DA6}" type="pres">
      <dgm:prSet presAssocID="{A8F61F33-64E3-4598-8ED0-968305E343C2}" presName="compNode" presStyleCnt="0"/>
      <dgm:spPr/>
    </dgm:pt>
    <dgm:pt modelId="{B2EF04C6-08C8-402B-A5DE-FBF5F90D432B}" type="pres">
      <dgm:prSet presAssocID="{A8F61F33-64E3-4598-8ED0-968305E343C2}" presName="bgRect" presStyleLbl="bgShp" presStyleIdx="0" presStyleCnt="2"/>
      <dgm:spPr/>
    </dgm:pt>
    <dgm:pt modelId="{92F93B35-3E32-4901-99CC-298F1AB01E2C}" type="pres">
      <dgm:prSet presAssocID="{A8F61F33-64E3-4598-8ED0-968305E343C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0086EB8F-8D57-461F-88C1-5550D895773D}" type="pres">
      <dgm:prSet presAssocID="{A8F61F33-64E3-4598-8ED0-968305E343C2}" presName="spaceRect" presStyleCnt="0"/>
      <dgm:spPr/>
    </dgm:pt>
    <dgm:pt modelId="{191128EB-C733-495D-8191-ADE0321B9F32}" type="pres">
      <dgm:prSet presAssocID="{A8F61F33-64E3-4598-8ED0-968305E343C2}" presName="parTx" presStyleLbl="revTx" presStyleIdx="0" presStyleCnt="2">
        <dgm:presLayoutVars>
          <dgm:chMax val="0"/>
          <dgm:chPref val="0"/>
        </dgm:presLayoutVars>
      </dgm:prSet>
      <dgm:spPr/>
    </dgm:pt>
    <dgm:pt modelId="{4662AB8A-1B17-4186-9E53-762CE1AAA83C}" type="pres">
      <dgm:prSet presAssocID="{8D871940-BFD2-4E07-A4FA-B54EA668ABF8}" presName="sibTrans" presStyleCnt="0"/>
      <dgm:spPr/>
    </dgm:pt>
    <dgm:pt modelId="{737AF74B-3F16-44A9-BA55-ACE2807192EE}" type="pres">
      <dgm:prSet presAssocID="{57A03F87-64C7-4DAE-8D78-4DDD888CD4BB}" presName="compNode" presStyleCnt="0"/>
      <dgm:spPr/>
    </dgm:pt>
    <dgm:pt modelId="{88643202-37E9-4BC6-B076-25B5CFB2402E}" type="pres">
      <dgm:prSet presAssocID="{57A03F87-64C7-4DAE-8D78-4DDD888CD4BB}" presName="bgRect" presStyleLbl="bgShp" presStyleIdx="1" presStyleCnt="2"/>
      <dgm:spPr/>
    </dgm:pt>
    <dgm:pt modelId="{CB1EEC6A-3128-4E8A-8F34-213863196A2C}" type="pres">
      <dgm:prSet presAssocID="{57A03F87-64C7-4DAE-8D78-4DDD888CD4B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9B2AC5CF-7973-4EAC-A95E-861C96B85B4B}" type="pres">
      <dgm:prSet presAssocID="{57A03F87-64C7-4DAE-8D78-4DDD888CD4BB}" presName="spaceRect" presStyleCnt="0"/>
      <dgm:spPr/>
    </dgm:pt>
    <dgm:pt modelId="{055B60FF-E2A4-4D84-9C18-8B11DB0FF263}" type="pres">
      <dgm:prSet presAssocID="{57A03F87-64C7-4DAE-8D78-4DDD888CD4B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F72D404-384F-47DF-86BC-EEB07D8F6FA1}" type="presOf" srcId="{57A03F87-64C7-4DAE-8D78-4DDD888CD4BB}" destId="{055B60FF-E2A4-4D84-9C18-8B11DB0FF263}" srcOrd="0" destOrd="0" presId="urn:microsoft.com/office/officeart/2018/2/layout/IconVerticalSolidList"/>
    <dgm:cxn modelId="{49CD070B-AA75-4546-B6C2-900A1C2B4FA0}" type="presOf" srcId="{A8F61F33-64E3-4598-8ED0-968305E343C2}" destId="{191128EB-C733-495D-8191-ADE0321B9F32}" srcOrd="0" destOrd="0" presId="urn:microsoft.com/office/officeart/2018/2/layout/IconVerticalSolidList"/>
    <dgm:cxn modelId="{34376D34-CC72-4739-B011-9F2181188DFC}" srcId="{5B5E13D8-7979-486B-81CA-4F0596F17023}" destId="{57A03F87-64C7-4DAE-8D78-4DDD888CD4BB}" srcOrd="1" destOrd="0" parTransId="{9AB5E0D2-176C-4296-9BE5-8BC96774BA40}" sibTransId="{7C662BA2-45DF-48A2-A316-A2631A899109}"/>
    <dgm:cxn modelId="{40D282C0-2FE7-4951-9FBE-C6137387BC1B}" srcId="{5B5E13D8-7979-486B-81CA-4F0596F17023}" destId="{A8F61F33-64E3-4598-8ED0-968305E343C2}" srcOrd="0" destOrd="0" parTransId="{A18CE3A3-65E5-4623-BED1-F7E0D11DC2B4}" sibTransId="{8D871940-BFD2-4E07-A4FA-B54EA668ABF8}"/>
    <dgm:cxn modelId="{19C20EDD-16F9-421D-A01A-2851B83297BA}" type="presOf" srcId="{5B5E13D8-7979-486B-81CA-4F0596F17023}" destId="{09CC108B-B898-436C-8866-AC79F7813AC4}" srcOrd="0" destOrd="0" presId="urn:microsoft.com/office/officeart/2018/2/layout/IconVerticalSolidList"/>
    <dgm:cxn modelId="{0BFE8410-38DA-4829-8715-329A4FE5AA67}" type="presParOf" srcId="{09CC108B-B898-436C-8866-AC79F7813AC4}" destId="{547F260F-09B3-477B-A57E-750324955DA6}" srcOrd="0" destOrd="0" presId="urn:microsoft.com/office/officeart/2018/2/layout/IconVerticalSolidList"/>
    <dgm:cxn modelId="{3659E056-ACCC-41D4-96D6-DC832FCFE094}" type="presParOf" srcId="{547F260F-09B3-477B-A57E-750324955DA6}" destId="{B2EF04C6-08C8-402B-A5DE-FBF5F90D432B}" srcOrd="0" destOrd="0" presId="urn:microsoft.com/office/officeart/2018/2/layout/IconVerticalSolidList"/>
    <dgm:cxn modelId="{240290F4-37DA-46E5-8ED6-377A13CEF88D}" type="presParOf" srcId="{547F260F-09B3-477B-A57E-750324955DA6}" destId="{92F93B35-3E32-4901-99CC-298F1AB01E2C}" srcOrd="1" destOrd="0" presId="urn:microsoft.com/office/officeart/2018/2/layout/IconVerticalSolidList"/>
    <dgm:cxn modelId="{A8C1932E-5D25-4A24-8A32-3F90C4D71A24}" type="presParOf" srcId="{547F260F-09B3-477B-A57E-750324955DA6}" destId="{0086EB8F-8D57-461F-88C1-5550D895773D}" srcOrd="2" destOrd="0" presId="urn:microsoft.com/office/officeart/2018/2/layout/IconVerticalSolidList"/>
    <dgm:cxn modelId="{08C641AD-9BF8-4DEE-A601-E0E22F97A163}" type="presParOf" srcId="{547F260F-09B3-477B-A57E-750324955DA6}" destId="{191128EB-C733-495D-8191-ADE0321B9F32}" srcOrd="3" destOrd="0" presId="urn:microsoft.com/office/officeart/2018/2/layout/IconVerticalSolidList"/>
    <dgm:cxn modelId="{188917F3-35E4-45A5-A29C-6286D07ACEAB}" type="presParOf" srcId="{09CC108B-B898-436C-8866-AC79F7813AC4}" destId="{4662AB8A-1B17-4186-9E53-762CE1AAA83C}" srcOrd="1" destOrd="0" presId="urn:microsoft.com/office/officeart/2018/2/layout/IconVerticalSolidList"/>
    <dgm:cxn modelId="{EB272DAD-CA62-4939-806A-4C98548EDFB9}" type="presParOf" srcId="{09CC108B-B898-436C-8866-AC79F7813AC4}" destId="{737AF74B-3F16-44A9-BA55-ACE2807192EE}" srcOrd="2" destOrd="0" presId="urn:microsoft.com/office/officeart/2018/2/layout/IconVerticalSolidList"/>
    <dgm:cxn modelId="{733255F3-1277-408F-A5A1-D5431F14F640}" type="presParOf" srcId="{737AF74B-3F16-44A9-BA55-ACE2807192EE}" destId="{88643202-37E9-4BC6-B076-25B5CFB2402E}" srcOrd="0" destOrd="0" presId="urn:microsoft.com/office/officeart/2018/2/layout/IconVerticalSolidList"/>
    <dgm:cxn modelId="{392DF929-43C5-4CA0-A3B9-4B3BC5953887}" type="presParOf" srcId="{737AF74B-3F16-44A9-BA55-ACE2807192EE}" destId="{CB1EEC6A-3128-4E8A-8F34-213863196A2C}" srcOrd="1" destOrd="0" presId="urn:microsoft.com/office/officeart/2018/2/layout/IconVerticalSolidList"/>
    <dgm:cxn modelId="{A74AECCB-52CA-491C-9087-9D71667AF4D3}" type="presParOf" srcId="{737AF74B-3F16-44A9-BA55-ACE2807192EE}" destId="{9B2AC5CF-7973-4EAC-A95E-861C96B85B4B}" srcOrd="2" destOrd="0" presId="urn:microsoft.com/office/officeart/2018/2/layout/IconVerticalSolidList"/>
    <dgm:cxn modelId="{7100EB26-3D4C-4631-B4C5-E15B3A116FC5}" type="presParOf" srcId="{737AF74B-3F16-44A9-BA55-ACE2807192EE}" destId="{055B60FF-E2A4-4D84-9C18-8B11DB0FF26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D7BB18-5550-4883-92C7-E91CAACBBE6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33A357A-C18E-4149-AD33-9E0A697FE6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</a:t>
          </a:r>
          <a:r>
            <a:rPr lang="en-US" dirty="0">
              <a:solidFill>
                <a:srgbClr val="FF0000"/>
              </a:solidFill>
            </a:rPr>
            <a:t>immutability</a:t>
          </a:r>
          <a:r>
            <a:rPr lang="en-US" dirty="0"/>
            <a:t> of blockchain </a:t>
          </a:r>
          <a:r>
            <a:rPr lang="en-US" dirty="0">
              <a:solidFill>
                <a:srgbClr val="FF0000"/>
              </a:solidFill>
            </a:rPr>
            <a:t>ensures</a:t>
          </a:r>
          <a:r>
            <a:rPr lang="en-US" dirty="0"/>
            <a:t> the </a:t>
          </a:r>
          <a:r>
            <a:rPr lang="en-US" dirty="0">
              <a:solidFill>
                <a:srgbClr val="FF0000"/>
              </a:solidFill>
            </a:rPr>
            <a:t>integrity</a:t>
          </a:r>
          <a:r>
            <a:rPr lang="en-US" dirty="0"/>
            <a:t> of stored sensor data, making it </a:t>
          </a:r>
          <a:r>
            <a:rPr lang="en-US" dirty="0">
              <a:solidFill>
                <a:srgbClr val="FF0000"/>
              </a:solidFill>
            </a:rPr>
            <a:t>tamper-resistant</a:t>
          </a:r>
          <a:r>
            <a:rPr lang="en-US" dirty="0"/>
            <a:t>.</a:t>
          </a:r>
        </a:p>
      </dgm:t>
    </dgm:pt>
    <dgm:pt modelId="{30A7E01A-DFB6-4963-894C-EE68F7B41443}" type="parTrans" cxnId="{188C1515-3441-43A7-9551-8A9166434A3C}">
      <dgm:prSet/>
      <dgm:spPr/>
      <dgm:t>
        <a:bodyPr/>
        <a:lstStyle/>
        <a:p>
          <a:endParaRPr lang="en-US"/>
        </a:p>
      </dgm:t>
    </dgm:pt>
    <dgm:pt modelId="{DCE546C9-63FC-410D-B137-C511FB6327CE}" type="sibTrans" cxnId="{188C1515-3441-43A7-9551-8A9166434A3C}">
      <dgm:prSet/>
      <dgm:spPr/>
      <dgm:t>
        <a:bodyPr/>
        <a:lstStyle/>
        <a:p>
          <a:endParaRPr lang="en-US"/>
        </a:p>
      </dgm:t>
    </dgm:pt>
    <dgm:pt modelId="{B246D3D9-D01C-42C1-8502-3A2C98E8E8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</a:t>
          </a:r>
          <a:r>
            <a:rPr lang="en-US" dirty="0">
              <a:solidFill>
                <a:srgbClr val="FF0000"/>
              </a:solidFill>
            </a:rPr>
            <a:t>decentralized</a:t>
          </a:r>
          <a:r>
            <a:rPr lang="en-US" dirty="0"/>
            <a:t> nature of blockchain technology </a:t>
          </a:r>
          <a:r>
            <a:rPr lang="en-US" dirty="0">
              <a:solidFill>
                <a:srgbClr val="FF0000"/>
              </a:solidFill>
            </a:rPr>
            <a:t>prevents</a:t>
          </a:r>
          <a:r>
            <a:rPr lang="en-US" dirty="0"/>
            <a:t> </a:t>
          </a:r>
          <a:r>
            <a:rPr lang="en-US" dirty="0">
              <a:solidFill>
                <a:srgbClr val="FF0000"/>
              </a:solidFill>
            </a:rPr>
            <a:t>unauthorized</a:t>
          </a:r>
          <a:r>
            <a:rPr lang="en-US" dirty="0"/>
            <a:t> </a:t>
          </a:r>
          <a:r>
            <a:rPr lang="en-US" dirty="0">
              <a:solidFill>
                <a:srgbClr val="FF0000"/>
              </a:solidFill>
            </a:rPr>
            <a:t>modifications</a:t>
          </a:r>
          <a:r>
            <a:rPr lang="en-US" dirty="0"/>
            <a:t> to the data</a:t>
          </a:r>
        </a:p>
      </dgm:t>
    </dgm:pt>
    <dgm:pt modelId="{2D0CC61B-F0CC-4AB4-94E1-0904BC6191A3}" type="parTrans" cxnId="{D2CC4CED-01F1-437A-90F7-ED452C696A1C}">
      <dgm:prSet/>
      <dgm:spPr/>
      <dgm:t>
        <a:bodyPr/>
        <a:lstStyle/>
        <a:p>
          <a:endParaRPr lang="en-US"/>
        </a:p>
      </dgm:t>
    </dgm:pt>
    <dgm:pt modelId="{2E82ABA4-73CA-4DA2-BDF8-AB9D19ECE7D5}" type="sibTrans" cxnId="{D2CC4CED-01F1-437A-90F7-ED452C696A1C}">
      <dgm:prSet/>
      <dgm:spPr/>
      <dgm:t>
        <a:bodyPr/>
        <a:lstStyle/>
        <a:p>
          <a:endParaRPr lang="en-US"/>
        </a:p>
      </dgm:t>
    </dgm:pt>
    <dgm:pt modelId="{F52E5DD9-313B-4DA6-9CF5-3A487544C474}" type="pres">
      <dgm:prSet presAssocID="{26D7BB18-5550-4883-92C7-E91CAACBBE62}" presName="root" presStyleCnt="0">
        <dgm:presLayoutVars>
          <dgm:dir/>
          <dgm:resizeHandles val="exact"/>
        </dgm:presLayoutVars>
      </dgm:prSet>
      <dgm:spPr/>
    </dgm:pt>
    <dgm:pt modelId="{E085485B-82E6-4730-BC47-8A706F45788C}" type="pres">
      <dgm:prSet presAssocID="{E33A357A-C18E-4149-AD33-9E0A697FE6FC}" presName="compNode" presStyleCnt="0"/>
      <dgm:spPr/>
    </dgm:pt>
    <dgm:pt modelId="{85AE3B55-F444-466D-A266-A69D933084FB}" type="pres">
      <dgm:prSet presAssocID="{E33A357A-C18E-4149-AD33-9E0A697FE6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litle"/>
        </a:ext>
      </dgm:extLst>
    </dgm:pt>
    <dgm:pt modelId="{BA060898-1318-4E12-82E6-94E53F575C17}" type="pres">
      <dgm:prSet presAssocID="{E33A357A-C18E-4149-AD33-9E0A697FE6FC}" presName="spaceRect" presStyleCnt="0"/>
      <dgm:spPr/>
    </dgm:pt>
    <dgm:pt modelId="{0995DED3-B163-4F86-9EE3-68DFD7C4746B}" type="pres">
      <dgm:prSet presAssocID="{E33A357A-C18E-4149-AD33-9E0A697FE6FC}" presName="textRect" presStyleLbl="revTx" presStyleIdx="0" presStyleCnt="2">
        <dgm:presLayoutVars>
          <dgm:chMax val="1"/>
          <dgm:chPref val="1"/>
        </dgm:presLayoutVars>
      </dgm:prSet>
      <dgm:spPr/>
    </dgm:pt>
    <dgm:pt modelId="{04A7767E-046D-4692-AE89-886128E90BBD}" type="pres">
      <dgm:prSet presAssocID="{DCE546C9-63FC-410D-B137-C511FB6327CE}" presName="sibTrans" presStyleCnt="0"/>
      <dgm:spPr/>
    </dgm:pt>
    <dgm:pt modelId="{7A90860E-71A5-482A-9C01-165E89ED7725}" type="pres">
      <dgm:prSet presAssocID="{B246D3D9-D01C-42C1-8502-3A2C98E8E855}" presName="compNode" presStyleCnt="0"/>
      <dgm:spPr/>
    </dgm:pt>
    <dgm:pt modelId="{7166DCBE-C8E2-4887-BCE0-4136E9C67569}" type="pres">
      <dgm:prSet presAssocID="{B246D3D9-D01C-42C1-8502-3A2C98E8E85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lidi Aç"/>
        </a:ext>
      </dgm:extLst>
    </dgm:pt>
    <dgm:pt modelId="{7CEFEA54-DC22-4EC9-A9F5-458BCF503468}" type="pres">
      <dgm:prSet presAssocID="{B246D3D9-D01C-42C1-8502-3A2C98E8E855}" presName="spaceRect" presStyleCnt="0"/>
      <dgm:spPr/>
    </dgm:pt>
    <dgm:pt modelId="{F7461083-1D3F-4FDF-B49F-FC61838FE73E}" type="pres">
      <dgm:prSet presAssocID="{B246D3D9-D01C-42C1-8502-3A2C98E8E85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88C1515-3441-43A7-9551-8A9166434A3C}" srcId="{26D7BB18-5550-4883-92C7-E91CAACBBE62}" destId="{E33A357A-C18E-4149-AD33-9E0A697FE6FC}" srcOrd="0" destOrd="0" parTransId="{30A7E01A-DFB6-4963-894C-EE68F7B41443}" sibTransId="{DCE546C9-63FC-410D-B137-C511FB6327CE}"/>
    <dgm:cxn modelId="{96E7BA2F-9349-4A10-83ED-FC71F403F7D4}" type="presOf" srcId="{26D7BB18-5550-4883-92C7-E91CAACBBE62}" destId="{F52E5DD9-313B-4DA6-9CF5-3A487544C474}" srcOrd="0" destOrd="0" presId="urn:microsoft.com/office/officeart/2018/2/layout/IconLabelList"/>
    <dgm:cxn modelId="{8EC3DC3B-A705-43A0-8DA1-87043B8B00AE}" type="presOf" srcId="{E33A357A-C18E-4149-AD33-9E0A697FE6FC}" destId="{0995DED3-B163-4F86-9EE3-68DFD7C4746B}" srcOrd="0" destOrd="0" presId="urn:microsoft.com/office/officeart/2018/2/layout/IconLabelList"/>
    <dgm:cxn modelId="{F58C9763-494A-444C-8963-EE624B37CDB0}" type="presOf" srcId="{B246D3D9-D01C-42C1-8502-3A2C98E8E855}" destId="{F7461083-1D3F-4FDF-B49F-FC61838FE73E}" srcOrd="0" destOrd="0" presId="urn:microsoft.com/office/officeart/2018/2/layout/IconLabelList"/>
    <dgm:cxn modelId="{D2CC4CED-01F1-437A-90F7-ED452C696A1C}" srcId="{26D7BB18-5550-4883-92C7-E91CAACBBE62}" destId="{B246D3D9-D01C-42C1-8502-3A2C98E8E855}" srcOrd="1" destOrd="0" parTransId="{2D0CC61B-F0CC-4AB4-94E1-0904BC6191A3}" sibTransId="{2E82ABA4-73CA-4DA2-BDF8-AB9D19ECE7D5}"/>
    <dgm:cxn modelId="{B9BEAFFE-7A6D-46F0-9629-703C0D426812}" type="presParOf" srcId="{F52E5DD9-313B-4DA6-9CF5-3A487544C474}" destId="{E085485B-82E6-4730-BC47-8A706F45788C}" srcOrd="0" destOrd="0" presId="urn:microsoft.com/office/officeart/2018/2/layout/IconLabelList"/>
    <dgm:cxn modelId="{3113A6D1-73AF-46E0-90A0-45BAD8B80ED8}" type="presParOf" srcId="{E085485B-82E6-4730-BC47-8A706F45788C}" destId="{85AE3B55-F444-466D-A266-A69D933084FB}" srcOrd="0" destOrd="0" presId="urn:microsoft.com/office/officeart/2018/2/layout/IconLabelList"/>
    <dgm:cxn modelId="{42107B6B-A723-42D3-B16B-E66D4C09D430}" type="presParOf" srcId="{E085485B-82E6-4730-BC47-8A706F45788C}" destId="{BA060898-1318-4E12-82E6-94E53F575C17}" srcOrd="1" destOrd="0" presId="urn:microsoft.com/office/officeart/2018/2/layout/IconLabelList"/>
    <dgm:cxn modelId="{635AAA9A-9EE0-4C5A-9F39-33CBEA635035}" type="presParOf" srcId="{E085485B-82E6-4730-BC47-8A706F45788C}" destId="{0995DED3-B163-4F86-9EE3-68DFD7C4746B}" srcOrd="2" destOrd="0" presId="urn:microsoft.com/office/officeart/2018/2/layout/IconLabelList"/>
    <dgm:cxn modelId="{55E61700-D158-49A3-829F-30AC2D098911}" type="presParOf" srcId="{F52E5DD9-313B-4DA6-9CF5-3A487544C474}" destId="{04A7767E-046D-4692-AE89-886128E90BBD}" srcOrd="1" destOrd="0" presId="urn:microsoft.com/office/officeart/2018/2/layout/IconLabelList"/>
    <dgm:cxn modelId="{B1F48CD2-79D7-4321-9772-DCA94F4C73AD}" type="presParOf" srcId="{F52E5DD9-313B-4DA6-9CF5-3A487544C474}" destId="{7A90860E-71A5-482A-9C01-165E89ED7725}" srcOrd="2" destOrd="0" presId="urn:microsoft.com/office/officeart/2018/2/layout/IconLabelList"/>
    <dgm:cxn modelId="{FB607B82-EC62-4239-91F4-08489DAC0B56}" type="presParOf" srcId="{7A90860E-71A5-482A-9C01-165E89ED7725}" destId="{7166DCBE-C8E2-4887-BCE0-4136E9C67569}" srcOrd="0" destOrd="0" presId="urn:microsoft.com/office/officeart/2018/2/layout/IconLabelList"/>
    <dgm:cxn modelId="{2DB29FDB-3634-404C-8EF1-259701332133}" type="presParOf" srcId="{7A90860E-71A5-482A-9C01-165E89ED7725}" destId="{7CEFEA54-DC22-4EC9-A9F5-458BCF503468}" srcOrd="1" destOrd="0" presId="urn:microsoft.com/office/officeart/2018/2/layout/IconLabelList"/>
    <dgm:cxn modelId="{5A7FCDE8-AB31-497D-BBCA-BBFA73A1FBFF}" type="presParOf" srcId="{7A90860E-71A5-482A-9C01-165E89ED7725}" destId="{F7461083-1D3F-4FDF-B49F-FC61838FE73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500053-CEF2-445E-BC3C-78A2965B7C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BDEF5F9-7EA6-4A68-9FF4-1E9A945E08C1}">
      <dgm:prSet/>
      <dgm:spPr/>
      <dgm:t>
        <a:bodyPr/>
        <a:lstStyle/>
        <a:p>
          <a:r>
            <a:rPr lang="en-US" dirty="0"/>
            <a:t>Private/public key pairs and user authentication mechanisms enhance security and prevent unauthorized access.</a:t>
          </a:r>
        </a:p>
      </dgm:t>
    </dgm:pt>
    <dgm:pt modelId="{223A9D7E-30B0-4110-9B4E-DE055D4762F1}" type="parTrans" cxnId="{C9D2E287-EEE0-46E3-BA94-F57662F93BA7}">
      <dgm:prSet/>
      <dgm:spPr/>
      <dgm:t>
        <a:bodyPr/>
        <a:lstStyle/>
        <a:p>
          <a:endParaRPr lang="en-US"/>
        </a:p>
      </dgm:t>
    </dgm:pt>
    <dgm:pt modelId="{67E684EE-90D0-4413-B66D-C13DFF32F91F}" type="sibTrans" cxnId="{C9D2E287-EEE0-46E3-BA94-F57662F93BA7}">
      <dgm:prSet/>
      <dgm:spPr/>
      <dgm:t>
        <a:bodyPr/>
        <a:lstStyle/>
        <a:p>
          <a:endParaRPr lang="en-US"/>
        </a:p>
      </dgm:t>
    </dgm:pt>
    <dgm:pt modelId="{BEEC91B4-D1C4-42DC-B901-D88E28E49F8C}">
      <dgm:prSet/>
      <dgm:spPr/>
      <dgm:t>
        <a:bodyPr/>
        <a:lstStyle/>
        <a:p>
          <a:r>
            <a:rPr lang="en-US" dirty="0"/>
            <a:t>Permissions and access control mechanisms enable fine grained control over user privileges and secure production line management.</a:t>
          </a:r>
        </a:p>
      </dgm:t>
    </dgm:pt>
    <dgm:pt modelId="{B0A9515F-FF1A-4B56-9DC4-5AF211E0D2FC}" type="parTrans" cxnId="{E47F8983-BFCD-4054-ACDE-C574DE5F9181}">
      <dgm:prSet/>
      <dgm:spPr/>
      <dgm:t>
        <a:bodyPr/>
        <a:lstStyle/>
        <a:p>
          <a:endParaRPr lang="en-US"/>
        </a:p>
      </dgm:t>
    </dgm:pt>
    <dgm:pt modelId="{964B0CA0-4911-478E-8705-8BF7D5CFEE3E}" type="sibTrans" cxnId="{E47F8983-BFCD-4054-ACDE-C574DE5F9181}">
      <dgm:prSet/>
      <dgm:spPr/>
      <dgm:t>
        <a:bodyPr/>
        <a:lstStyle/>
        <a:p>
          <a:endParaRPr lang="en-US"/>
        </a:p>
      </dgm:t>
    </dgm:pt>
    <dgm:pt modelId="{076873E9-C19E-41A8-9322-2921D508C397}" type="pres">
      <dgm:prSet presAssocID="{02500053-CEF2-445E-BC3C-78A2965B7C93}" presName="root" presStyleCnt="0">
        <dgm:presLayoutVars>
          <dgm:dir/>
          <dgm:resizeHandles val="exact"/>
        </dgm:presLayoutVars>
      </dgm:prSet>
      <dgm:spPr/>
    </dgm:pt>
    <dgm:pt modelId="{A2F729E7-6E3C-4B91-B7FE-DA05B07E9DF5}" type="pres">
      <dgm:prSet presAssocID="{4BDEF5F9-7EA6-4A68-9FF4-1E9A945E08C1}" presName="compNode" presStyleCnt="0"/>
      <dgm:spPr/>
    </dgm:pt>
    <dgm:pt modelId="{15CCF81F-756F-4FAE-9799-BE97BBF809F3}" type="pres">
      <dgm:prSet presAssocID="{4BDEF5F9-7EA6-4A68-9FF4-1E9A945E08C1}" presName="bgRect" presStyleLbl="bgShp" presStyleIdx="0" presStyleCnt="2"/>
      <dgm:spPr/>
    </dgm:pt>
    <dgm:pt modelId="{EBA12507-63A3-4512-B15E-BF408CD3482D}" type="pres">
      <dgm:prSet presAssocID="{4BDEF5F9-7EA6-4A68-9FF4-1E9A945E08C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lidi Aç"/>
        </a:ext>
      </dgm:extLst>
    </dgm:pt>
    <dgm:pt modelId="{642F5FAA-7469-481E-878D-43087624530F}" type="pres">
      <dgm:prSet presAssocID="{4BDEF5F9-7EA6-4A68-9FF4-1E9A945E08C1}" presName="spaceRect" presStyleCnt="0"/>
      <dgm:spPr/>
    </dgm:pt>
    <dgm:pt modelId="{D70F89BD-7BA3-4638-9E19-1B2B9C904D12}" type="pres">
      <dgm:prSet presAssocID="{4BDEF5F9-7EA6-4A68-9FF4-1E9A945E08C1}" presName="parTx" presStyleLbl="revTx" presStyleIdx="0" presStyleCnt="2">
        <dgm:presLayoutVars>
          <dgm:chMax val="0"/>
          <dgm:chPref val="0"/>
        </dgm:presLayoutVars>
      </dgm:prSet>
      <dgm:spPr/>
    </dgm:pt>
    <dgm:pt modelId="{C483B9D5-784B-4BB4-8E53-4DDA3C56352A}" type="pres">
      <dgm:prSet presAssocID="{67E684EE-90D0-4413-B66D-C13DFF32F91F}" presName="sibTrans" presStyleCnt="0"/>
      <dgm:spPr/>
    </dgm:pt>
    <dgm:pt modelId="{1F81A4B5-7E77-464D-9B01-A3372928AE86}" type="pres">
      <dgm:prSet presAssocID="{BEEC91B4-D1C4-42DC-B901-D88E28E49F8C}" presName="compNode" presStyleCnt="0"/>
      <dgm:spPr/>
    </dgm:pt>
    <dgm:pt modelId="{EDE836A2-E6F2-4589-9B82-9AB985427B87}" type="pres">
      <dgm:prSet presAssocID="{BEEC91B4-D1C4-42DC-B901-D88E28E49F8C}" presName="bgRect" presStyleLbl="bgShp" presStyleIdx="1" presStyleCnt="2"/>
      <dgm:spPr/>
    </dgm:pt>
    <dgm:pt modelId="{2F4FE4D5-CC3C-4AFC-883B-0D8AA8EED913}" type="pres">
      <dgm:prSet presAssocID="{BEEC91B4-D1C4-42DC-B901-D88E28E49F8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yerarşi"/>
        </a:ext>
      </dgm:extLst>
    </dgm:pt>
    <dgm:pt modelId="{50796F65-2ECE-4B68-9A64-47C3CD2099D5}" type="pres">
      <dgm:prSet presAssocID="{BEEC91B4-D1C4-42DC-B901-D88E28E49F8C}" presName="spaceRect" presStyleCnt="0"/>
      <dgm:spPr/>
    </dgm:pt>
    <dgm:pt modelId="{27B12725-BD65-4D07-9FCC-25E96668C7FA}" type="pres">
      <dgm:prSet presAssocID="{BEEC91B4-D1C4-42DC-B901-D88E28E49F8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2651252-0864-4741-B714-47FACC207639}" type="presOf" srcId="{02500053-CEF2-445E-BC3C-78A2965B7C93}" destId="{076873E9-C19E-41A8-9322-2921D508C397}" srcOrd="0" destOrd="0" presId="urn:microsoft.com/office/officeart/2018/2/layout/IconVerticalSolidList"/>
    <dgm:cxn modelId="{E47F8983-BFCD-4054-ACDE-C574DE5F9181}" srcId="{02500053-CEF2-445E-BC3C-78A2965B7C93}" destId="{BEEC91B4-D1C4-42DC-B901-D88E28E49F8C}" srcOrd="1" destOrd="0" parTransId="{B0A9515F-FF1A-4B56-9DC4-5AF211E0D2FC}" sibTransId="{964B0CA0-4911-478E-8705-8BF7D5CFEE3E}"/>
    <dgm:cxn modelId="{C9D2E287-EEE0-46E3-BA94-F57662F93BA7}" srcId="{02500053-CEF2-445E-BC3C-78A2965B7C93}" destId="{4BDEF5F9-7EA6-4A68-9FF4-1E9A945E08C1}" srcOrd="0" destOrd="0" parTransId="{223A9D7E-30B0-4110-9B4E-DE055D4762F1}" sibTransId="{67E684EE-90D0-4413-B66D-C13DFF32F91F}"/>
    <dgm:cxn modelId="{7347EC87-38F7-433B-B042-6446FA111CC7}" type="presOf" srcId="{BEEC91B4-D1C4-42DC-B901-D88E28E49F8C}" destId="{27B12725-BD65-4D07-9FCC-25E96668C7FA}" srcOrd="0" destOrd="0" presId="urn:microsoft.com/office/officeart/2018/2/layout/IconVerticalSolidList"/>
    <dgm:cxn modelId="{A130EF9B-77F6-4488-8C17-12DFA9135374}" type="presOf" srcId="{4BDEF5F9-7EA6-4A68-9FF4-1E9A945E08C1}" destId="{D70F89BD-7BA3-4638-9E19-1B2B9C904D12}" srcOrd="0" destOrd="0" presId="urn:microsoft.com/office/officeart/2018/2/layout/IconVerticalSolidList"/>
    <dgm:cxn modelId="{991A5A9B-FEF0-48C3-86C0-FE6C575FD9B3}" type="presParOf" srcId="{076873E9-C19E-41A8-9322-2921D508C397}" destId="{A2F729E7-6E3C-4B91-B7FE-DA05B07E9DF5}" srcOrd="0" destOrd="0" presId="urn:microsoft.com/office/officeart/2018/2/layout/IconVerticalSolidList"/>
    <dgm:cxn modelId="{28EA7117-5D2F-4D95-9357-525DCBB59F41}" type="presParOf" srcId="{A2F729E7-6E3C-4B91-B7FE-DA05B07E9DF5}" destId="{15CCF81F-756F-4FAE-9799-BE97BBF809F3}" srcOrd="0" destOrd="0" presId="urn:microsoft.com/office/officeart/2018/2/layout/IconVerticalSolidList"/>
    <dgm:cxn modelId="{012EADEA-9BFC-4FED-8251-D989CEBA04CB}" type="presParOf" srcId="{A2F729E7-6E3C-4B91-B7FE-DA05B07E9DF5}" destId="{EBA12507-63A3-4512-B15E-BF408CD3482D}" srcOrd="1" destOrd="0" presId="urn:microsoft.com/office/officeart/2018/2/layout/IconVerticalSolidList"/>
    <dgm:cxn modelId="{46805BF8-040E-45BD-A6C8-D84119AA132E}" type="presParOf" srcId="{A2F729E7-6E3C-4B91-B7FE-DA05B07E9DF5}" destId="{642F5FAA-7469-481E-878D-43087624530F}" srcOrd="2" destOrd="0" presId="urn:microsoft.com/office/officeart/2018/2/layout/IconVerticalSolidList"/>
    <dgm:cxn modelId="{1A43F576-FEB8-4687-BDCB-53CF289D11A2}" type="presParOf" srcId="{A2F729E7-6E3C-4B91-B7FE-DA05B07E9DF5}" destId="{D70F89BD-7BA3-4638-9E19-1B2B9C904D12}" srcOrd="3" destOrd="0" presId="urn:microsoft.com/office/officeart/2018/2/layout/IconVerticalSolidList"/>
    <dgm:cxn modelId="{159DC173-5F81-49E7-ABF9-D55AF3DD6B05}" type="presParOf" srcId="{076873E9-C19E-41A8-9322-2921D508C397}" destId="{C483B9D5-784B-4BB4-8E53-4DDA3C56352A}" srcOrd="1" destOrd="0" presId="urn:microsoft.com/office/officeart/2018/2/layout/IconVerticalSolidList"/>
    <dgm:cxn modelId="{2D553D63-91E1-4C97-8E11-B1B219D1F2EF}" type="presParOf" srcId="{076873E9-C19E-41A8-9322-2921D508C397}" destId="{1F81A4B5-7E77-464D-9B01-A3372928AE86}" srcOrd="2" destOrd="0" presId="urn:microsoft.com/office/officeart/2018/2/layout/IconVerticalSolidList"/>
    <dgm:cxn modelId="{EBE4D909-BE27-4479-9961-41E1A388D3E5}" type="presParOf" srcId="{1F81A4B5-7E77-464D-9B01-A3372928AE86}" destId="{EDE836A2-E6F2-4589-9B82-9AB985427B87}" srcOrd="0" destOrd="0" presId="urn:microsoft.com/office/officeart/2018/2/layout/IconVerticalSolidList"/>
    <dgm:cxn modelId="{B8ED599C-C0AD-4AAA-A98B-AB9BA9EF500F}" type="presParOf" srcId="{1F81A4B5-7E77-464D-9B01-A3372928AE86}" destId="{2F4FE4D5-CC3C-4AFC-883B-0D8AA8EED913}" srcOrd="1" destOrd="0" presId="urn:microsoft.com/office/officeart/2018/2/layout/IconVerticalSolidList"/>
    <dgm:cxn modelId="{6A24019E-DF9C-42B8-ADE7-856D36AD7FB9}" type="presParOf" srcId="{1F81A4B5-7E77-464D-9B01-A3372928AE86}" destId="{50796F65-2ECE-4B68-9A64-47C3CD2099D5}" srcOrd="2" destOrd="0" presId="urn:microsoft.com/office/officeart/2018/2/layout/IconVerticalSolidList"/>
    <dgm:cxn modelId="{15ED3E99-6767-4C5A-AC46-0F7414EC9A82}" type="presParOf" srcId="{1F81A4B5-7E77-464D-9B01-A3372928AE86}" destId="{27B12725-BD65-4D07-9FCC-25E96668C7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4D4F39-2CD6-4902-A2EF-6B773C55F0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D1BA702-B03E-464C-8E48-F9E151481C87}">
      <dgm:prSet/>
      <dgm:spPr/>
      <dgm:t>
        <a:bodyPr/>
        <a:lstStyle/>
        <a:p>
          <a:r>
            <a:rPr lang="en-US"/>
            <a:t>The decentralized nature of blockchain eliminates single points of failure and enhances system resilience.</a:t>
          </a:r>
        </a:p>
      </dgm:t>
    </dgm:pt>
    <dgm:pt modelId="{2FB923D1-3C4E-48C6-B426-B922A647215A}" type="parTrans" cxnId="{ED559BB3-1622-4771-91E2-C9B109A2223E}">
      <dgm:prSet/>
      <dgm:spPr/>
      <dgm:t>
        <a:bodyPr/>
        <a:lstStyle/>
        <a:p>
          <a:endParaRPr lang="en-US"/>
        </a:p>
      </dgm:t>
    </dgm:pt>
    <dgm:pt modelId="{E34889DD-AC3E-46AD-9E14-013952474040}" type="sibTrans" cxnId="{ED559BB3-1622-4771-91E2-C9B109A2223E}">
      <dgm:prSet/>
      <dgm:spPr/>
      <dgm:t>
        <a:bodyPr/>
        <a:lstStyle/>
        <a:p>
          <a:endParaRPr lang="en-US"/>
        </a:p>
      </dgm:t>
    </dgm:pt>
    <dgm:pt modelId="{39230AD7-0685-49F7-B914-34AFEA1B7555}">
      <dgm:prSet/>
      <dgm:spPr/>
      <dgm:t>
        <a:bodyPr/>
        <a:lstStyle/>
        <a:p>
          <a:r>
            <a:rPr lang="en-US" dirty="0"/>
            <a:t>Distributed consensus protocols ensure data validation and verification by multiple nodes, improving overall security .</a:t>
          </a:r>
        </a:p>
      </dgm:t>
    </dgm:pt>
    <dgm:pt modelId="{CDCF1A22-354C-4C82-AE28-FD57780CB62D}" type="parTrans" cxnId="{62F92869-E441-4992-B668-050C3C7A9FED}">
      <dgm:prSet/>
      <dgm:spPr/>
      <dgm:t>
        <a:bodyPr/>
        <a:lstStyle/>
        <a:p>
          <a:endParaRPr lang="en-US"/>
        </a:p>
      </dgm:t>
    </dgm:pt>
    <dgm:pt modelId="{4B16E753-7DB1-43FD-BFEB-357585333320}" type="sibTrans" cxnId="{62F92869-E441-4992-B668-050C3C7A9FED}">
      <dgm:prSet/>
      <dgm:spPr/>
      <dgm:t>
        <a:bodyPr/>
        <a:lstStyle/>
        <a:p>
          <a:endParaRPr lang="en-US"/>
        </a:p>
      </dgm:t>
    </dgm:pt>
    <dgm:pt modelId="{8EBAFCAB-4B57-45E4-922B-3692FEEE0C3C}" type="pres">
      <dgm:prSet presAssocID="{394D4F39-2CD6-4902-A2EF-6B773C55F01C}" presName="root" presStyleCnt="0">
        <dgm:presLayoutVars>
          <dgm:dir/>
          <dgm:resizeHandles val="exact"/>
        </dgm:presLayoutVars>
      </dgm:prSet>
      <dgm:spPr/>
    </dgm:pt>
    <dgm:pt modelId="{9243E7B5-131D-4140-BC69-B4E165606BB3}" type="pres">
      <dgm:prSet presAssocID="{DD1BA702-B03E-464C-8E48-F9E151481C87}" presName="compNode" presStyleCnt="0"/>
      <dgm:spPr/>
    </dgm:pt>
    <dgm:pt modelId="{079D52F5-392A-494A-A998-875617A9D3C4}" type="pres">
      <dgm:prSet presAssocID="{DD1BA702-B03E-464C-8E48-F9E151481C87}" presName="bgRect" presStyleLbl="bgShp" presStyleIdx="0" presStyleCnt="2"/>
      <dgm:spPr/>
    </dgm:pt>
    <dgm:pt modelId="{6D90B8C4-6C5C-4244-8856-C9801F4BE162}" type="pres">
      <dgm:prSet presAssocID="{DD1BA702-B03E-464C-8E48-F9E151481C8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ğlı değil"/>
        </a:ext>
      </dgm:extLst>
    </dgm:pt>
    <dgm:pt modelId="{23D61D66-DE4C-47BA-BBA5-60D19E199BA2}" type="pres">
      <dgm:prSet presAssocID="{DD1BA702-B03E-464C-8E48-F9E151481C87}" presName="spaceRect" presStyleCnt="0"/>
      <dgm:spPr/>
    </dgm:pt>
    <dgm:pt modelId="{6013D81C-E5C4-40E0-929B-36646AE1427E}" type="pres">
      <dgm:prSet presAssocID="{DD1BA702-B03E-464C-8E48-F9E151481C87}" presName="parTx" presStyleLbl="revTx" presStyleIdx="0" presStyleCnt="2">
        <dgm:presLayoutVars>
          <dgm:chMax val="0"/>
          <dgm:chPref val="0"/>
        </dgm:presLayoutVars>
      </dgm:prSet>
      <dgm:spPr/>
    </dgm:pt>
    <dgm:pt modelId="{650FD59E-7561-4791-AB2C-356B22BD0441}" type="pres">
      <dgm:prSet presAssocID="{E34889DD-AC3E-46AD-9E14-013952474040}" presName="sibTrans" presStyleCnt="0"/>
      <dgm:spPr/>
    </dgm:pt>
    <dgm:pt modelId="{440FE090-AAEE-42D0-81D7-726B1D8D80E6}" type="pres">
      <dgm:prSet presAssocID="{39230AD7-0685-49F7-B914-34AFEA1B7555}" presName="compNode" presStyleCnt="0"/>
      <dgm:spPr/>
    </dgm:pt>
    <dgm:pt modelId="{0D8EDC6F-1CDF-483A-A558-EA5F63AE5335}" type="pres">
      <dgm:prSet presAssocID="{39230AD7-0685-49F7-B914-34AFEA1B7555}" presName="bgRect" presStyleLbl="bgShp" presStyleIdx="1" presStyleCnt="2"/>
      <dgm:spPr/>
    </dgm:pt>
    <dgm:pt modelId="{C1F1077E-CA3B-4F97-B635-31B2212D6A5D}" type="pres">
      <dgm:prSet presAssocID="{39230AD7-0685-49F7-B914-34AFEA1B755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ağıt Öğütücü"/>
        </a:ext>
      </dgm:extLst>
    </dgm:pt>
    <dgm:pt modelId="{6336879D-00AC-4564-87A3-8BA1DC7A0B52}" type="pres">
      <dgm:prSet presAssocID="{39230AD7-0685-49F7-B914-34AFEA1B7555}" presName="spaceRect" presStyleCnt="0"/>
      <dgm:spPr/>
    </dgm:pt>
    <dgm:pt modelId="{0D011E98-2C1F-4916-89A1-C4969ED70E5A}" type="pres">
      <dgm:prSet presAssocID="{39230AD7-0685-49F7-B914-34AFEA1B755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E4C3C20-5B49-4B2A-A311-BB7D7A2B6B17}" type="presOf" srcId="{39230AD7-0685-49F7-B914-34AFEA1B7555}" destId="{0D011E98-2C1F-4916-89A1-C4969ED70E5A}" srcOrd="0" destOrd="0" presId="urn:microsoft.com/office/officeart/2018/2/layout/IconVerticalSolidList"/>
    <dgm:cxn modelId="{5262CB29-8B06-4C1C-884F-900B0C07A303}" type="presOf" srcId="{394D4F39-2CD6-4902-A2EF-6B773C55F01C}" destId="{8EBAFCAB-4B57-45E4-922B-3692FEEE0C3C}" srcOrd="0" destOrd="0" presId="urn:microsoft.com/office/officeart/2018/2/layout/IconVerticalSolidList"/>
    <dgm:cxn modelId="{4C4D1D2F-D06E-4F41-B87A-EC0FB45B896F}" type="presOf" srcId="{DD1BA702-B03E-464C-8E48-F9E151481C87}" destId="{6013D81C-E5C4-40E0-929B-36646AE1427E}" srcOrd="0" destOrd="0" presId="urn:microsoft.com/office/officeart/2018/2/layout/IconVerticalSolidList"/>
    <dgm:cxn modelId="{62F92869-E441-4992-B668-050C3C7A9FED}" srcId="{394D4F39-2CD6-4902-A2EF-6B773C55F01C}" destId="{39230AD7-0685-49F7-B914-34AFEA1B7555}" srcOrd="1" destOrd="0" parTransId="{CDCF1A22-354C-4C82-AE28-FD57780CB62D}" sibTransId="{4B16E753-7DB1-43FD-BFEB-357585333320}"/>
    <dgm:cxn modelId="{ED559BB3-1622-4771-91E2-C9B109A2223E}" srcId="{394D4F39-2CD6-4902-A2EF-6B773C55F01C}" destId="{DD1BA702-B03E-464C-8E48-F9E151481C87}" srcOrd="0" destOrd="0" parTransId="{2FB923D1-3C4E-48C6-B426-B922A647215A}" sibTransId="{E34889DD-AC3E-46AD-9E14-013952474040}"/>
    <dgm:cxn modelId="{340DF85F-6C54-4F4B-96C1-9BE9019BC6C0}" type="presParOf" srcId="{8EBAFCAB-4B57-45E4-922B-3692FEEE0C3C}" destId="{9243E7B5-131D-4140-BC69-B4E165606BB3}" srcOrd="0" destOrd="0" presId="urn:microsoft.com/office/officeart/2018/2/layout/IconVerticalSolidList"/>
    <dgm:cxn modelId="{8169708C-127B-487E-805C-8A6755B3120D}" type="presParOf" srcId="{9243E7B5-131D-4140-BC69-B4E165606BB3}" destId="{079D52F5-392A-494A-A998-875617A9D3C4}" srcOrd="0" destOrd="0" presId="urn:microsoft.com/office/officeart/2018/2/layout/IconVerticalSolidList"/>
    <dgm:cxn modelId="{4C83F7C4-67F1-4D1A-A00B-C0A410DC97BF}" type="presParOf" srcId="{9243E7B5-131D-4140-BC69-B4E165606BB3}" destId="{6D90B8C4-6C5C-4244-8856-C9801F4BE162}" srcOrd="1" destOrd="0" presId="urn:microsoft.com/office/officeart/2018/2/layout/IconVerticalSolidList"/>
    <dgm:cxn modelId="{658465D2-4263-4191-9562-7F2E1581248F}" type="presParOf" srcId="{9243E7B5-131D-4140-BC69-B4E165606BB3}" destId="{23D61D66-DE4C-47BA-BBA5-60D19E199BA2}" srcOrd="2" destOrd="0" presId="urn:microsoft.com/office/officeart/2018/2/layout/IconVerticalSolidList"/>
    <dgm:cxn modelId="{DE61BC06-4C16-4CC0-B960-AC60D3AB81A2}" type="presParOf" srcId="{9243E7B5-131D-4140-BC69-B4E165606BB3}" destId="{6013D81C-E5C4-40E0-929B-36646AE1427E}" srcOrd="3" destOrd="0" presId="urn:microsoft.com/office/officeart/2018/2/layout/IconVerticalSolidList"/>
    <dgm:cxn modelId="{32118855-9AB5-404B-8D65-4552B2F2237B}" type="presParOf" srcId="{8EBAFCAB-4B57-45E4-922B-3692FEEE0C3C}" destId="{650FD59E-7561-4791-AB2C-356B22BD0441}" srcOrd="1" destOrd="0" presId="urn:microsoft.com/office/officeart/2018/2/layout/IconVerticalSolidList"/>
    <dgm:cxn modelId="{C7C9A9C9-CDE5-4AE4-AB7A-51D9A5C1A4DC}" type="presParOf" srcId="{8EBAFCAB-4B57-45E4-922B-3692FEEE0C3C}" destId="{440FE090-AAEE-42D0-81D7-726B1D8D80E6}" srcOrd="2" destOrd="0" presId="urn:microsoft.com/office/officeart/2018/2/layout/IconVerticalSolidList"/>
    <dgm:cxn modelId="{BEF7C68B-F9F7-4F0E-902D-729A7BC4DFD9}" type="presParOf" srcId="{440FE090-AAEE-42D0-81D7-726B1D8D80E6}" destId="{0D8EDC6F-1CDF-483A-A558-EA5F63AE5335}" srcOrd="0" destOrd="0" presId="urn:microsoft.com/office/officeart/2018/2/layout/IconVerticalSolidList"/>
    <dgm:cxn modelId="{C583AC82-3B78-4C3A-86C7-7A570ED442A6}" type="presParOf" srcId="{440FE090-AAEE-42D0-81D7-726B1D8D80E6}" destId="{C1F1077E-CA3B-4F97-B635-31B2212D6A5D}" srcOrd="1" destOrd="0" presId="urn:microsoft.com/office/officeart/2018/2/layout/IconVerticalSolidList"/>
    <dgm:cxn modelId="{FDA02ADB-6F7A-490A-9E91-0A776616E418}" type="presParOf" srcId="{440FE090-AAEE-42D0-81D7-726B1D8D80E6}" destId="{6336879D-00AC-4564-87A3-8BA1DC7A0B52}" srcOrd="2" destOrd="0" presId="urn:microsoft.com/office/officeart/2018/2/layout/IconVerticalSolidList"/>
    <dgm:cxn modelId="{9E677FD6-90D5-41D0-A666-6FAB016EE537}" type="presParOf" srcId="{440FE090-AAEE-42D0-81D7-726B1D8D80E6}" destId="{0D011E98-2C1F-4916-89A1-C4969ED70E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6EEF0ED-ACA9-467F-BBBB-1C4375CDB45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B040EF4-CDFF-4889-8019-D836FF277D93}">
      <dgm:prSet/>
      <dgm:spPr/>
      <dgm:t>
        <a:bodyPr/>
        <a:lstStyle/>
        <a:p>
          <a:r>
            <a:rPr lang="en-US"/>
            <a:t>Blockchain technology faces scalability limitations due to the increasing size of the blockchain and the associated computational overhead.</a:t>
          </a:r>
        </a:p>
      </dgm:t>
    </dgm:pt>
    <dgm:pt modelId="{C673837A-CC79-4A93-A5CA-D9187286E3F5}" type="parTrans" cxnId="{158C317A-8306-4B6A-8817-448B72C93A7E}">
      <dgm:prSet/>
      <dgm:spPr/>
      <dgm:t>
        <a:bodyPr/>
        <a:lstStyle/>
        <a:p>
          <a:endParaRPr lang="en-US"/>
        </a:p>
      </dgm:t>
    </dgm:pt>
    <dgm:pt modelId="{85D241D2-286B-42D7-AF4C-2D2D7076285C}" type="sibTrans" cxnId="{158C317A-8306-4B6A-8817-448B72C93A7E}">
      <dgm:prSet/>
      <dgm:spPr/>
      <dgm:t>
        <a:bodyPr/>
        <a:lstStyle/>
        <a:p>
          <a:endParaRPr lang="en-US"/>
        </a:p>
      </dgm:t>
    </dgm:pt>
    <dgm:pt modelId="{E0791BBA-7A76-4F8C-8C40-466F34F6FD2B}">
      <dgm:prSet/>
      <dgm:spPr/>
      <dgm:t>
        <a:bodyPr/>
        <a:lstStyle/>
        <a:p>
          <a:r>
            <a:rPr lang="en-US" dirty="0"/>
            <a:t>Further research and optimization are required to address scalability concerns in large-scale smart factories.</a:t>
          </a:r>
        </a:p>
      </dgm:t>
    </dgm:pt>
    <dgm:pt modelId="{1B032E81-34B2-4B5E-A4E3-0AD7C107EA77}" type="parTrans" cxnId="{AA8B26B7-1A93-4D9A-91A3-1BC754BFA421}">
      <dgm:prSet/>
      <dgm:spPr/>
      <dgm:t>
        <a:bodyPr/>
        <a:lstStyle/>
        <a:p>
          <a:endParaRPr lang="en-US"/>
        </a:p>
      </dgm:t>
    </dgm:pt>
    <dgm:pt modelId="{7E8FA2CE-47F3-4FC6-ACE3-34248F5F9635}" type="sibTrans" cxnId="{AA8B26B7-1A93-4D9A-91A3-1BC754BFA421}">
      <dgm:prSet/>
      <dgm:spPr/>
      <dgm:t>
        <a:bodyPr/>
        <a:lstStyle/>
        <a:p>
          <a:endParaRPr lang="en-US"/>
        </a:p>
      </dgm:t>
    </dgm:pt>
    <dgm:pt modelId="{F0E6030D-379F-4C20-9835-561088653133}" type="pres">
      <dgm:prSet presAssocID="{F6EEF0ED-ACA9-467F-BBBB-1C4375CDB450}" presName="root" presStyleCnt="0">
        <dgm:presLayoutVars>
          <dgm:dir/>
          <dgm:resizeHandles val="exact"/>
        </dgm:presLayoutVars>
      </dgm:prSet>
      <dgm:spPr/>
    </dgm:pt>
    <dgm:pt modelId="{55B38474-980B-4F89-B30C-0A318E29A9F3}" type="pres">
      <dgm:prSet presAssocID="{9B040EF4-CDFF-4889-8019-D836FF277D93}" presName="compNode" presStyleCnt="0"/>
      <dgm:spPr/>
    </dgm:pt>
    <dgm:pt modelId="{97A6C134-B745-4713-AC45-8B5874684390}" type="pres">
      <dgm:prSet presAssocID="{9B040EF4-CDFF-4889-8019-D836FF277D93}" presName="bgRect" presStyleLbl="bgShp" presStyleIdx="0" presStyleCnt="2"/>
      <dgm:spPr/>
    </dgm:pt>
    <dgm:pt modelId="{CF382059-A197-40EC-A957-42C47937EA40}" type="pres">
      <dgm:prSet presAssocID="{9B040EF4-CDFF-4889-8019-D836FF277D9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İşlemci"/>
        </a:ext>
      </dgm:extLst>
    </dgm:pt>
    <dgm:pt modelId="{734089CF-4307-4381-8ACD-87157731806D}" type="pres">
      <dgm:prSet presAssocID="{9B040EF4-CDFF-4889-8019-D836FF277D93}" presName="spaceRect" presStyleCnt="0"/>
      <dgm:spPr/>
    </dgm:pt>
    <dgm:pt modelId="{54A876C8-3035-4A83-98FB-728B2FD4EBE7}" type="pres">
      <dgm:prSet presAssocID="{9B040EF4-CDFF-4889-8019-D836FF277D93}" presName="parTx" presStyleLbl="revTx" presStyleIdx="0" presStyleCnt="2">
        <dgm:presLayoutVars>
          <dgm:chMax val="0"/>
          <dgm:chPref val="0"/>
        </dgm:presLayoutVars>
      </dgm:prSet>
      <dgm:spPr/>
    </dgm:pt>
    <dgm:pt modelId="{17629C91-0774-411A-9438-59D05AAA7CEF}" type="pres">
      <dgm:prSet presAssocID="{85D241D2-286B-42D7-AF4C-2D2D7076285C}" presName="sibTrans" presStyleCnt="0"/>
      <dgm:spPr/>
    </dgm:pt>
    <dgm:pt modelId="{A24A6FF5-3D91-47A0-8AEF-D59547934D31}" type="pres">
      <dgm:prSet presAssocID="{E0791BBA-7A76-4F8C-8C40-466F34F6FD2B}" presName="compNode" presStyleCnt="0"/>
      <dgm:spPr/>
    </dgm:pt>
    <dgm:pt modelId="{21A756D3-2C8D-4259-BFD6-85413A7ACB49}" type="pres">
      <dgm:prSet presAssocID="{E0791BBA-7A76-4F8C-8C40-466F34F6FD2B}" presName="bgRect" presStyleLbl="bgShp" presStyleIdx="1" presStyleCnt="2"/>
      <dgm:spPr/>
    </dgm:pt>
    <dgm:pt modelId="{1C3C7F55-7FEC-48B8-82EF-B3449E74D938}" type="pres">
      <dgm:prSet presAssocID="{E0791BBA-7A76-4F8C-8C40-466F34F6FD2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4024C59F-2552-465E-A96A-E3E481D8DFCD}" type="pres">
      <dgm:prSet presAssocID="{E0791BBA-7A76-4F8C-8C40-466F34F6FD2B}" presName="spaceRect" presStyleCnt="0"/>
      <dgm:spPr/>
    </dgm:pt>
    <dgm:pt modelId="{BC5C292F-4AE1-4A42-8432-D78E6DA2089B}" type="pres">
      <dgm:prSet presAssocID="{E0791BBA-7A76-4F8C-8C40-466F34F6FD2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814B808-EEA2-4B66-A81A-28EA0DE4C68B}" type="presOf" srcId="{E0791BBA-7A76-4F8C-8C40-466F34F6FD2B}" destId="{BC5C292F-4AE1-4A42-8432-D78E6DA2089B}" srcOrd="0" destOrd="0" presId="urn:microsoft.com/office/officeart/2018/2/layout/IconVerticalSolidList"/>
    <dgm:cxn modelId="{20FB3E0F-65A8-48E4-BAD3-0E480B2743B3}" type="presOf" srcId="{F6EEF0ED-ACA9-467F-BBBB-1C4375CDB450}" destId="{F0E6030D-379F-4C20-9835-561088653133}" srcOrd="0" destOrd="0" presId="urn:microsoft.com/office/officeart/2018/2/layout/IconVerticalSolidList"/>
    <dgm:cxn modelId="{5FA0F54B-9BE5-4503-B565-1F7DAC412A8E}" type="presOf" srcId="{9B040EF4-CDFF-4889-8019-D836FF277D93}" destId="{54A876C8-3035-4A83-98FB-728B2FD4EBE7}" srcOrd="0" destOrd="0" presId="urn:microsoft.com/office/officeart/2018/2/layout/IconVerticalSolidList"/>
    <dgm:cxn modelId="{158C317A-8306-4B6A-8817-448B72C93A7E}" srcId="{F6EEF0ED-ACA9-467F-BBBB-1C4375CDB450}" destId="{9B040EF4-CDFF-4889-8019-D836FF277D93}" srcOrd="0" destOrd="0" parTransId="{C673837A-CC79-4A93-A5CA-D9187286E3F5}" sibTransId="{85D241D2-286B-42D7-AF4C-2D2D7076285C}"/>
    <dgm:cxn modelId="{AA8B26B7-1A93-4D9A-91A3-1BC754BFA421}" srcId="{F6EEF0ED-ACA9-467F-BBBB-1C4375CDB450}" destId="{E0791BBA-7A76-4F8C-8C40-466F34F6FD2B}" srcOrd="1" destOrd="0" parTransId="{1B032E81-34B2-4B5E-A4E3-0AD7C107EA77}" sibTransId="{7E8FA2CE-47F3-4FC6-ACE3-34248F5F9635}"/>
    <dgm:cxn modelId="{F5A3D6E3-2DD9-4208-A2E8-B76F35F100EF}" type="presParOf" srcId="{F0E6030D-379F-4C20-9835-561088653133}" destId="{55B38474-980B-4F89-B30C-0A318E29A9F3}" srcOrd="0" destOrd="0" presId="urn:microsoft.com/office/officeart/2018/2/layout/IconVerticalSolidList"/>
    <dgm:cxn modelId="{E3B84741-7D22-4AF7-860A-AE89CA7703FD}" type="presParOf" srcId="{55B38474-980B-4F89-B30C-0A318E29A9F3}" destId="{97A6C134-B745-4713-AC45-8B5874684390}" srcOrd="0" destOrd="0" presId="urn:microsoft.com/office/officeart/2018/2/layout/IconVerticalSolidList"/>
    <dgm:cxn modelId="{1D5C215F-7234-4196-853D-E08C78553C8B}" type="presParOf" srcId="{55B38474-980B-4F89-B30C-0A318E29A9F3}" destId="{CF382059-A197-40EC-A957-42C47937EA40}" srcOrd="1" destOrd="0" presId="urn:microsoft.com/office/officeart/2018/2/layout/IconVerticalSolidList"/>
    <dgm:cxn modelId="{D3BC1E91-7154-42B4-8C3C-71C5E155824C}" type="presParOf" srcId="{55B38474-980B-4F89-B30C-0A318E29A9F3}" destId="{734089CF-4307-4381-8ACD-87157731806D}" srcOrd="2" destOrd="0" presId="urn:microsoft.com/office/officeart/2018/2/layout/IconVerticalSolidList"/>
    <dgm:cxn modelId="{A2E78705-FFB1-4608-9899-2C3BD1EC85CA}" type="presParOf" srcId="{55B38474-980B-4F89-B30C-0A318E29A9F3}" destId="{54A876C8-3035-4A83-98FB-728B2FD4EBE7}" srcOrd="3" destOrd="0" presId="urn:microsoft.com/office/officeart/2018/2/layout/IconVerticalSolidList"/>
    <dgm:cxn modelId="{354C1F9B-3428-4153-8456-66EE450B1D96}" type="presParOf" srcId="{F0E6030D-379F-4C20-9835-561088653133}" destId="{17629C91-0774-411A-9438-59D05AAA7CEF}" srcOrd="1" destOrd="0" presId="urn:microsoft.com/office/officeart/2018/2/layout/IconVerticalSolidList"/>
    <dgm:cxn modelId="{1F1DFDAB-E9D2-4DEA-A048-BF9C4E29D4B3}" type="presParOf" srcId="{F0E6030D-379F-4C20-9835-561088653133}" destId="{A24A6FF5-3D91-47A0-8AEF-D59547934D31}" srcOrd="2" destOrd="0" presId="urn:microsoft.com/office/officeart/2018/2/layout/IconVerticalSolidList"/>
    <dgm:cxn modelId="{44D5B8E6-EC5B-4680-969E-FD8161963C83}" type="presParOf" srcId="{A24A6FF5-3D91-47A0-8AEF-D59547934D31}" destId="{21A756D3-2C8D-4259-BFD6-85413A7ACB49}" srcOrd="0" destOrd="0" presId="urn:microsoft.com/office/officeart/2018/2/layout/IconVerticalSolidList"/>
    <dgm:cxn modelId="{CBF5F290-F2C7-40A5-8E7D-0E4FA2EC1DE1}" type="presParOf" srcId="{A24A6FF5-3D91-47A0-8AEF-D59547934D31}" destId="{1C3C7F55-7FEC-48B8-82EF-B3449E74D938}" srcOrd="1" destOrd="0" presId="urn:microsoft.com/office/officeart/2018/2/layout/IconVerticalSolidList"/>
    <dgm:cxn modelId="{EF4EE831-7F4D-4AB5-90EB-440DB182145C}" type="presParOf" srcId="{A24A6FF5-3D91-47A0-8AEF-D59547934D31}" destId="{4024C59F-2552-465E-A96A-E3E481D8DFCD}" srcOrd="2" destOrd="0" presId="urn:microsoft.com/office/officeart/2018/2/layout/IconVerticalSolidList"/>
    <dgm:cxn modelId="{B222F0B5-FC63-4831-BEAE-50FF52835C1F}" type="presParOf" srcId="{A24A6FF5-3D91-47A0-8AEF-D59547934D31}" destId="{BC5C292F-4AE1-4A42-8432-D78E6DA2089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63DAB7-688B-458A-B649-BF6154061E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AE36E92-6F90-4D5C-9FDC-0415919E48C7}">
      <dgm:prSet/>
      <dgm:spPr/>
      <dgm:t>
        <a:bodyPr/>
        <a:lstStyle/>
        <a:p>
          <a:r>
            <a:rPr lang="en-US" dirty="0"/>
            <a:t>Integrating the blockchain system with existing production line management infrastructure may require significant modifications and compatibility considerations.</a:t>
          </a:r>
        </a:p>
      </dgm:t>
    </dgm:pt>
    <dgm:pt modelId="{61C31922-7B83-4EA0-B36D-93C2F4C269C2}" type="parTrans" cxnId="{2E8BFD4D-A950-46E4-BCED-86716258AAD1}">
      <dgm:prSet/>
      <dgm:spPr/>
      <dgm:t>
        <a:bodyPr/>
        <a:lstStyle/>
        <a:p>
          <a:endParaRPr lang="en-US"/>
        </a:p>
      </dgm:t>
    </dgm:pt>
    <dgm:pt modelId="{E87A8A41-4B76-4C72-BD2E-8FB2ABA613C5}" type="sibTrans" cxnId="{2E8BFD4D-A950-46E4-BCED-86716258AAD1}">
      <dgm:prSet/>
      <dgm:spPr/>
      <dgm:t>
        <a:bodyPr/>
        <a:lstStyle/>
        <a:p>
          <a:endParaRPr lang="en-US"/>
        </a:p>
      </dgm:t>
    </dgm:pt>
    <dgm:pt modelId="{59248A01-450F-4230-976B-56D87A6CE945}">
      <dgm:prSet/>
      <dgm:spPr/>
      <dgm:t>
        <a:bodyPr/>
        <a:lstStyle/>
        <a:p>
          <a:r>
            <a:rPr lang="en-US" dirty="0"/>
            <a:t>Seamless integration with other IoT devices and platforms should be a key focus for future development.</a:t>
          </a:r>
        </a:p>
      </dgm:t>
    </dgm:pt>
    <dgm:pt modelId="{4A91ED35-B837-4C6E-973A-70D7D0A19A6B}" type="parTrans" cxnId="{C8B2DBE6-384F-4E0C-9FB1-168CD5B058BC}">
      <dgm:prSet/>
      <dgm:spPr/>
      <dgm:t>
        <a:bodyPr/>
        <a:lstStyle/>
        <a:p>
          <a:endParaRPr lang="en-US"/>
        </a:p>
      </dgm:t>
    </dgm:pt>
    <dgm:pt modelId="{D998BDF8-C253-4651-9DAA-5D87273A274C}" type="sibTrans" cxnId="{C8B2DBE6-384F-4E0C-9FB1-168CD5B058BC}">
      <dgm:prSet/>
      <dgm:spPr/>
      <dgm:t>
        <a:bodyPr/>
        <a:lstStyle/>
        <a:p>
          <a:endParaRPr lang="en-US"/>
        </a:p>
      </dgm:t>
    </dgm:pt>
    <dgm:pt modelId="{829B72AF-6658-44A4-926E-BA99259D48A8}" type="pres">
      <dgm:prSet presAssocID="{B163DAB7-688B-458A-B649-BF6154061EBC}" presName="root" presStyleCnt="0">
        <dgm:presLayoutVars>
          <dgm:dir/>
          <dgm:resizeHandles val="exact"/>
        </dgm:presLayoutVars>
      </dgm:prSet>
      <dgm:spPr/>
    </dgm:pt>
    <dgm:pt modelId="{9144C230-1DBF-411E-8D30-8DE9CD622780}" type="pres">
      <dgm:prSet presAssocID="{CAE36E92-6F90-4D5C-9FDC-0415919E48C7}" presName="compNode" presStyleCnt="0"/>
      <dgm:spPr/>
    </dgm:pt>
    <dgm:pt modelId="{DF25F2D5-F4E8-4991-A7B2-CDA5974AE7C3}" type="pres">
      <dgm:prSet presAssocID="{CAE36E92-6F90-4D5C-9FDC-0415919E48C7}" presName="bgRect" presStyleLbl="bgShp" presStyleIdx="0" presStyleCnt="2"/>
      <dgm:spPr/>
    </dgm:pt>
    <dgm:pt modelId="{CF9AB1E0-5317-4CF2-8A4C-AF9D60AF6FEA}" type="pres">
      <dgm:prSet presAssocID="{CAE36E92-6F90-4D5C-9FDC-0415919E48C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158372FB-439D-45B3-A85B-DF54EC2D2856}" type="pres">
      <dgm:prSet presAssocID="{CAE36E92-6F90-4D5C-9FDC-0415919E48C7}" presName="spaceRect" presStyleCnt="0"/>
      <dgm:spPr/>
    </dgm:pt>
    <dgm:pt modelId="{0B601BBF-EC62-4D13-A79E-4F7DFE08973A}" type="pres">
      <dgm:prSet presAssocID="{CAE36E92-6F90-4D5C-9FDC-0415919E48C7}" presName="parTx" presStyleLbl="revTx" presStyleIdx="0" presStyleCnt="2">
        <dgm:presLayoutVars>
          <dgm:chMax val="0"/>
          <dgm:chPref val="0"/>
        </dgm:presLayoutVars>
      </dgm:prSet>
      <dgm:spPr/>
    </dgm:pt>
    <dgm:pt modelId="{15B7C5B6-21AC-4D8C-BC5F-25263153C790}" type="pres">
      <dgm:prSet presAssocID="{E87A8A41-4B76-4C72-BD2E-8FB2ABA613C5}" presName="sibTrans" presStyleCnt="0"/>
      <dgm:spPr/>
    </dgm:pt>
    <dgm:pt modelId="{A7F8585C-F36D-4CAE-93E6-5D81D09B7380}" type="pres">
      <dgm:prSet presAssocID="{59248A01-450F-4230-976B-56D87A6CE945}" presName="compNode" presStyleCnt="0"/>
      <dgm:spPr/>
    </dgm:pt>
    <dgm:pt modelId="{12805E44-9EC8-4BC0-B092-127AB0D31AD6}" type="pres">
      <dgm:prSet presAssocID="{59248A01-450F-4230-976B-56D87A6CE945}" presName="bgRect" presStyleLbl="bgShp" presStyleIdx="1" presStyleCnt="2"/>
      <dgm:spPr/>
    </dgm:pt>
    <dgm:pt modelId="{6FBC693F-4982-478A-A6B6-21F6F8A5164A}" type="pres">
      <dgm:prSet presAssocID="{59248A01-450F-4230-976B-56D87A6CE94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4486785D-9BD5-46AE-97E0-2498DAAA7E7D}" type="pres">
      <dgm:prSet presAssocID="{59248A01-450F-4230-976B-56D87A6CE945}" presName="spaceRect" presStyleCnt="0"/>
      <dgm:spPr/>
    </dgm:pt>
    <dgm:pt modelId="{C715752B-1C4B-4A95-AFC9-FEDAF8361EFF}" type="pres">
      <dgm:prSet presAssocID="{59248A01-450F-4230-976B-56D87A6CE94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B0BBE15-4756-4CED-A8F0-FFA8247975A2}" type="presOf" srcId="{B163DAB7-688B-458A-B649-BF6154061EBC}" destId="{829B72AF-6658-44A4-926E-BA99259D48A8}" srcOrd="0" destOrd="0" presId="urn:microsoft.com/office/officeart/2018/2/layout/IconVerticalSolidList"/>
    <dgm:cxn modelId="{EAEEAC16-3806-4003-A537-FC688AD1C9D2}" type="presOf" srcId="{CAE36E92-6F90-4D5C-9FDC-0415919E48C7}" destId="{0B601BBF-EC62-4D13-A79E-4F7DFE08973A}" srcOrd="0" destOrd="0" presId="urn:microsoft.com/office/officeart/2018/2/layout/IconVerticalSolidList"/>
    <dgm:cxn modelId="{2E8BFD4D-A950-46E4-BCED-86716258AAD1}" srcId="{B163DAB7-688B-458A-B649-BF6154061EBC}" destId="{CAE36E92-6F90-4D5C-9FDC-0415919E48C7}" srcOrd="0" destOrd="0" parTransId="{61C31922-7B83-4EA0-B36D-93C2F4C269C2}" sibTransId="{E87A8A41-4B76-4C72-BD2E-8FB2ABA613C5}"/>
    <dgm:cxn modelId="{076D2196-26E9-4C80-8268-75AC06A79626}" type="presOf" srcId="{59248A01-450F-4230-976B-56D87A6CE945}" destId="{C715752B-1C4B-4A95-AFC9-FEDAF8361EFF}" srcOrd="0" destOrd="0" presId="urn:microsoft.com/office/officeart/2018/2/layout/IconVerticalSolidList"/>
    <dgm:cxn modelId="{C8B2DBE6-384F-4E0C-9FB1-168CD5B058BC}" srcId="{B163DAB7-688B-458A-B649-BF6154061EBC}" destId="{59248A01-450F-4230-976B-56D87A6CE945}" srcOrd="1" destOrd="0" parTransId="{4A91ED35-B837-4C6E-973A-70D7D0A19A6B}" sibTransId="{D998BDF8-C253-4651-9DAA-5D87273A274C}"/>
    <dgm:cxn modelId="{B41A00A4-D19F-4804-8DDC-C2FB59F426B6}" type="presParOf" srcId="{829B72AF-6658-44A4-926E-BA99259D48A8}" destId="{9144C230-1DBF-411E-8D30-8DE9CD622780}" srcOrd="0" destOrd="0" presId="urn:microsoft.com/office/officeart/2018/2/layout/IconVerticalSolidList"/>
    <dgm:cxn modelId="{AC6E7A91-F1F8-4C30-809D-02F086CB542A}" type="presParOf" srcId="{9144C230-1DBF-411E-8D30-8DE9CD622780}" destId="{DF25F2D5-F4E8-4991-A7B2-CDA5974AE7C3}" srcOrd="0" destOrd="0" presId="urn:microsoft.com/office/officeart/2018/2/layout/IconVerticalSolidList"/>
    <dgm:cxn modelId="{016956FB-0612-49D8-BF1E-A9264BF787AE}" type="presParOf" srcId="{9144C230-1DBF-411E-8D30-8DE9CD622780}" destId="{CF9AB1E0-5317-4CF2-8A4C-AF9D60AF6FEA}" srcOrd="1" destOrd="0" presId="urn:microsoft.com/office/officeart/2018/2/layout/IconVerticalSolidList"/>
    <dgm:cxn modelId="{04AC24A8-5C08-44A4-8A38-BC463201449B}" type="presParOf" srcId="{9144C230-1DBF-411E-8D30-8DE9CD622780}" destId="{158372FB-439D-45B3-A85B-DF54EC2D2856}" srcOrd="2" destOrd="0" presId="urn:microsoft.com/office/officeart/2018/2/layout/IconVerticalSolidList"/>
    <dgm:cxn modelId="{D6E64E5D-1053-48A6-8345-0381E10E752C}" type="presParOf" srcId="{9144C230-1DBF-411E-8D30-8DE9CD622780}" destId="{0B601BBF-EC62-4D13-A79E-4F7DFE08973A}" srcOrd="3" destOrd="0" presId="urn:microsoft.com/office/officeart/2018/2/layout/IconVerticalSolidList"/>
    <dgm:cxn modelId="{42BD1E21-AC11-4851-993E-3070583102CA}" type="presParOf" srcId="{829B72AF-6658-44A4-926E-BA99259D48A8}" destId="{15B7C5B6-21AC-4D8C-BC5F-25263153C790}" srcOrd="1" destOrd="0" presId="urn:microsoft.com/office/officeart/2018/2/layout/IconVerticalSolidList"/>
    <dgm:cxn modelId="{9F82D7A8-B5D0-47B9-967E-08D4AEB4153A}" type="presParOf" srcId="{829B72AF-6658-44A4-926E-BA99259D48A8}" destId="{A7F8585C-F36D-4CAE-93E6-5D81D09B7380}" srcOrd="2" destOrd="0" presId="urn:microsoft.com/office/officeart/2018/2/layout/IconVerticalSolidList"/>
    <dgm:cxn modelId="{F6682E9D-D46C-4A26-9D9C-AC8770D56CE6}" type="presParOf" srcId="{A7F8585C-F36D-4CAE-93E6-5D81D09B7380}" destId="{12805E44-9EC8-4BC0-B092-127AB0D31AD6}" srcOrd="0" destOrd="0" presId="urn:microsoft.com/office/officeart/2018/2/layout/IconVerticalSolidList"/>
    <dgm:cxn modelId="{92CEA05D-C369-44D1-B700-0EF5BA666E77}" type="presParOf" srcId="{A7F8585C-F36D-4CAE-93E6-5D81D09B7380}" destId="{6FBC693F-4982-478A-A6B6-21F6F8A5164A}" srcOrd="1" destOrd="0" presId="urn:microsoft.com/office/officeart/2018/2/layout/IconVerticalSolidList"/>
    <dgm:cxn modelId="{7275CD4D-11BE-42A6-9AB7-3CC72B6990A9}" type="presParOf" srcId="{A7F8585C-F36D-4CAE-93E6-5D81D09B7380}" destId="{4486785D-9BD5-46AE-97E0-2498DAAA7E7D}" srcOrd="2" destOrd="0" presId="urn:microsoft.com/office/officeart/2018/2/layout/IconVerticalSolidList"/>
    <dgm:cxn modelId="{48565D9A-B0AB-42E4-A34C-2E1ACF5C95A2}" type="presParOf" srcId="{A7F8585C-F36D-4CAE-93E6-5D81D09B7380}" destId="{C715752B-1C4B-4A95-AFC9-FEDAF8361EF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00D65F-0D15-4B2C-B56D-572E2F75D720}">
      <dsp:nvSpPr>
        <dsp:cNvPr id="0" name=""/>
        <dsp:cNvSpPr/>
      </dsp:nvSpPr>
      <dsp:spPr>
        <a:xfrm>
          <a:off x="1319873" y="262420"/>
          <a:ext cx="762539" cy="7625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5BB71-88E5-4684-8905-9D9CF565CC9A}">
      <dsp:nvSpPr>
        <dsp:cNvPr id="0" name=""/>
        <dsp:cNvSpPr/>
      </dsp:nvSpPr>
      <dsp:spPr>
        <a:xfrm>
          <a:off x="853877" y="1286040"/>
          <a:ext cx="1694531" cy="67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FF0000"/>
              </a:solidFill>
            </a:rPr>
            <a:t>Authorized users </a:t>
          </a:r>
          <a:r>
            <a:rPr lang="en-US" sz="1100" kern="1200" dirty="0"/>
            <a:t>can </a:t>
          </a:r>
          <a:r>
            <a:rPr lang="en-US" sz="1100" kern="1200" dirty="0">
              <a:solidFill>
                <a:srgbClr val="FF0000"/>
              </a:solidFill>
            </a:rPr>
            <a:t>add production lines </a:t>
          </a:r>
          <a:r>
            <a:rPr lang="en-US" sz="1100" kern="1200" dirty="0"/>
            <a:t>and associated </a:t>
          </a:r>
          <a:r>
            <a:rPr lang="en-US" sz="1100" kern="1200" dirty="0">
              <a:solidFill>
                <a:srgbClr val="FF0000"/>
              </a:solidFill>
            </a:rPr>
            <a:t>sensors</a:t>
          </a:r>
          <a:r>
            <a:rPr lang="en-US" sz="1100" kern="1200" dirty="0"/>
            <a:t> to the system.</a:t>
          </a:r>
        </a:p>
      </dsp:txBody>
      <dsp:txXfrm>
        <a:off x="853877" y="1286040"/>
        <a:ext cx="1694531" cy="677812"/>
      </dsp:txXfrm>
    </dsp:sp>
    <dsp:sp modelId="{5E281C52-8267-449B-86AB-669E6FC3D18B}">
      <dsp:nvSpPr>
        <dsp:cNvPr id="0" name=""/>
        <dsp:cNvSpPr/>
      </dsp:nvSpPr>
      <dsp:spPr>
        <a:xfrm>
          <a:off x="3310948" y="262420"/>
          <a:ext cx="762539" cy="7625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10EC47-3A54-4325-87C7-7DD2B047CC46}">
      <dsp:nvSpPr>
        <dsp:cNvPr id="0" name=""/>
        <dsp:cNvSpPr/>
      </dsp:nvSpPr>
      <dsp:spPr>
        <a:xfrm>
          <a:off x="2844951" y="1286040"/>
          <a:ext cx="1694531" cy="67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FF0000"/>
              </a:solidFill>
            </a:rPr>
            <a:t>Each</a:t>
          </a:r>
          <a:r>
            <a:rPr lang="en-US" sz="1100" kern="1200" dirty="0"/>
            <a:t> </a:t>
          </a:r>
          <a:r>
            <a:rPr lang="en-US" sz="1100" kern="1200" dirty="0">
              <a:solidFill>
                <a:srgbClr val="FF0000"/>
              </a:solidFill>
            </a:rPr>
            <a:t>production line </a:t>
          </a:r>
          <a:r>
            <a:rPr lang="en-US" sz="1100" kern="1200" dirty="0"/>
            <a:t>and </a:t>
          </a:r>
          <a:r>
            <a:rPr lang="en-US" sz="1100" kern="1200" dirty="0">
              <a:solidFill>
                <a:srgbClr val="FF0000"/>
              </a:solidFill>
            </a:rPr>
            <a:t>sensor</a:t>
          </a:r>
          <a:r>
            <a:rPr lang="en-US" sz="1100" kern="1200" dirty="0"/>
            <a:t> is assigned a </a:t>
          </a:r>
          <a:r>
            <a:rPr lang="en-US" sz="1100" kern="1200" dirty="0">
              <a:solidFill>
                <a:srgbClr val="FF0000"/>
              </a:solidFill>
            </a:rPr>
            <a:t>unique identifier</a:t>
          </a:r>
          <a:r>
            <a:rPr lang="en-US" sz="1100" kern="1200" dirty="0"/>
            <a:t> for </a:t>
          </a:r>
          <a:r>
            <a:rPr lang="en-US" sz="1100" kern="1200" dirty="0">
              <a:solidFill>
                <a:srgbClr val="FF0000"/>
              </a:solidFill>
            </a:rPr>
            <a:t>easy identification</a:t>
          </a:r>
          <a:r>
            <a:rPr lang="en-US" sz="1100" kern="1200" dirty="0"/>
            <a:t> and </a:t>
          </a:r>
          <a:r>
            <a:rPr lang="en-US" sz="1100" kern="1200" dirty="0">
              <a:solidFill>
                <a:srgbClr val="FF0000"/>
              </a:solidFill>
            </a:rPr>
            <a:t>tracking</a:t>
          </a:r>
          <a:r>
            <a:rPr lang="en-US" sz="1100" kern="1200" dirty="0"/>
            <a:t>.</a:t>
          </a:r>
        </a:p>
      </dsp:txBody>
      <dsp:txXfrm>
        <a:off x="2844951" y="1286040"/>
        <a:ext cx="1694531" cy="677812"/>
      </dsp:txXfrm>
    </dsp:sp>
    <dsp:sp modelId="{697A8D76-D696-437D-9BC5-3844754DB4CF}">
      <dsp:nvSpPr>
        <dsp:cNvPr id="0" name=""/>
        <dsp:cNvSpPr/>
      </dsp:nvSpPr>
      <dsp:spPr>
        <a:xfrm>
          <a:off x="2315410" y="2387485"/>
          <a:ext cx="762539" cy="7625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B9EC9-8A05-42E7-A369-9B0ACCD0D2A9}">
      <dsp:nvSpPr>
        <dsp:cNvPr id="0" name=""/>
        <dsp:cNvSpPr/>
      </dsp:nvSpPr>
      <dsp:spPr>
        <a:xfrm>
          <a:off x="1849414" y="3411104"/>
          <a:ext cx="1694531" cy="67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FF0000"/>
              </a:solidFill>
            </a:rPr>
            <a:t>Permissions</a:t>
          </a:r>
          <a:r>
            <a:rPr lang="en-US" sz="1100" kern="1200" dirty="0"/>
            <a:t> and </a:t>
          </a:r>
          <a:r>
            <a:rPr lang="en-US" sz="1100" kern="1200" dirty="0">
              <a:solidFill>
                <a:srgbClr val="FF0000"/>
              </a:solidFill>
            </a:rPr>
            <a:t>access control mechanisms</a:t>
          </a:r>
          <a:r>
            <a:rPr lang="en-US" sz="1100" kern="1200" dirty="0"/>
            <a:t> are implemented to </a:t>
          </a:r>
          <a:r>
            <a:rPr lang="en-US" sz="1100" kern="1200" dirty="0">
              <a:solidFill>
                <a:srgbClr val="FF0000"/>
              </a:solidFill>
            </a:rPr>
            <a:t>manage</a:t>
          </a:r>
          <a:r>
            <a:rPr lang="en-US" sz="1100" kern="1200" dirty="0"/>
            <a:t> </a:t>
          </a:r>
          <a:r>
            <a:rPr lang="en-US" sz="1100" kern="1200" dirty="0">
              <a:solidFill>
                <a:srgbClr val="FF0000"/>
              </a:solidFill>
            </a:rPr>
            <a:t>production</a:t>
          </a:r>
          <a:r>
            <a:rPr lang="en-US" sz="1100" kern="1200" dirty="0"/>
            <a:t> </a:t>
          </a:r>
          <a:r>
            <a:rPr lang="en-US" sz="1100" kern="1200" dirty="0">
              <a:solidFill>
                <a:srgbClr val="FF0000"/>
              </a:solidFill>
            </a:rPr>
            <a:t>lines</a:t>
          </a:r>
          <a:r>
            <a:rPr lang="en-US" sz="1100" kern="1200" dirty="0"/>
            <a:t> and </a:t>
          </a:r>
          <a:r>
            <a:rPr lang="en-US" sz="1100" kern="1200" dirty="0">
              <a:solidFill>
                <a:srgbClr val="FF0000"/>
              </a:solidFill>
            </a:rPr>
            <a:t>sensors</a:t>
          </a:r>
          <a:r>
            <a:rPr lang="en-US" sz="1100" kern="1200" dirty="0"/>
            <a:t>.</a:t>
          </a:r>
        </a:p>
      </dsp:txBody>
      <dsp:txXfrm>
        <a:off x="1849414" y="3411104"/>
        <a:ext cx="1694531" cy="67781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513A6-8C6F-47C2-9F9A-6AD9D6CA3D94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CCFA0-F42A-47F9-87E8-CAAFB5D23B1D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computational resources required for blockchain consensus and validation processes result in significant energy consumption. </a:t>
          </a:r>
        </a:p>
      </dsp:txBody>
      <dsp:txXfrm>
        <a:off x="559800" y="3022743"/>
        <a:ext cx="4320000" cy="720000"/>
      </dsp:txXfrm>
    </dsp:sp>
    <dsp:sp modelId="{029B29C9-8FCA-47B2-A5E7-9C651ADAE1CE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AD38C-6146-44C5-8BFE-F505A4459FD8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Exploring energy-efficient consensus algorithms and sustainable blockchain solutions is crucial for minimizing the environmental impact [7]. </a:t>
          </a:r>
        </a:p>
      </dsp:txBody>
      <dsp:txXfrm>
        <a:off x="5635800" y="3022743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3BC62-FB00-4C01-BC85-02287028B94B}">
      <dsp:nvSpPr>
        <dsp:cNvPr id="0" name=""/>
        <dsp:cNvSpPr/>
      </dsp:nvSpPr>
      <dsp:spPr>
        <a:xfrm>
          <a:off x="0" y="707092"/>
          <a:ext cx="5393361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18A8F-D8AB-4B71-B22F-B4D5AEC10240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DBFADC-0740-4434-B5FE-A6F4B686A4ED}">
      <dsp:nvSpPr>
        <dsp:cNvPr id="0" name=""/>
        <dsp:cNvSpPr/>
      </dsp:nvSpPr>
      <dsp:spPr>
        <a:xfrm>
          <a:off x="1507738" y="707092"/>
          <a:ext cx="3885622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Sensors within the production lines generate data at regular intervals. </a:t>
          </a:r>
        </a:p>
      </dsp:txBody>
      <dsp:txXfrm>
        <a:off x="1507738" y="707092"/>
        <a:ext cx="3885622" cy="1305401"/>
      </dsp:txXfrm>
    </dsp:sp>
    <dsp:sp modelId="{CC417711-25E0-4393-A0AC-8E5EA1CC0DB2}">
      <dsp:nvSpPr>
        <dsp:cNvPr id="0" name=""/>
        <dsp:cNvSpPr/>
      </dsp:nvSpPr>
      <dsp:spPr>
        <a:xfrm>
          <a:off x="0" y="2338844"/>
          <a:ext cx="5393361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197CE-AEB8-4B2F-9B4B-F920F8028D75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D4734D-87EF-4730-877F-1C756743D207}">
      <dsp:nvSpPr>
        <dsp:cNvPr id="0" name=""/>
        <dsp:cNvSpPr/>
      </dsp:nvSpPr>
      <dsp:spPr>
        <a:xfrm>
          <a:off x="1507738" y="2338844"/>
          <a:ext cx="3885622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generated data, such as temperature, humidity, and pressure readings, are saved to the blockchain.</a:t>
          </a:r>
        </a:p>
      </dsp:txBody>
      <dsp:txXfrm>
        <a:off x="1507738" y="2338844"/>
        <a:ext cx="3885622" cy="1305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F96208-2833-4206-A06C-EBDC8E3E3B2D}">
      <dsp:nvSpPr>
        <dsp:cNvPr id="0" name=""/>
        <dsp:cNvSpPr/>
      </dsp:nvSpPr>
      <dsp:spPr>
        <a:xfrm>
          <a:off x="0" y="531"/>
          <a:ext cx="5393361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7ECD34-1F88-4366-B732-30FEF3D145EE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6E583B-01A1-42B2-9F35-7957291C4FF9}">
      <dsp:nvSpPr>
        <dsp:cNvPr id="0" name=""/>
        <dsp:cNvSpPr/>
      </dsp:nvSpPr>
      <dsp:spPr>
        <a:xfrm>
          <a:off x="1435590" y="531"/>
          <a:ext cx="395777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blockchain consists of a series of blocks, where each block stores a set of sensor data.</a:t>
          </a:r>
        </a:p>
      </dsp:txBody>
      <dsp:txXfrm>
        <a:off x="1435590" y="531"/>
        <a:ext cx="3957770" cy="1242935"/>
      </dsp:txXfrm>
    </dsp:sp>
    <dsp:sp modelId="{AC861146-FA17-4E46-814F-DFB285DFDFF9}">
      <dsp:nvSpPr>
        <dsp:cNvPr id="0" name=""/>
        <dsp:cNvSpPr/>
      </dsp:nvSpPr>
      <dsp:spPr>
        <a:xfrm>
          <a:off x="0" y="1554201"/>
          <a:ext cx="5393361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D9644-5DF6-4183-8BB6-85D08DDA9125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AE44B-0BF0-43F2-925C-1A49C47EEFB7}">
      <dsp:nvSpPr>
        <dsp:cNvPr id="0" name=""/>
        <dsp:cNvSpPr/>
      </dsp:nvSpPr>
      <dsp:spPr>
        <a:xfrm>
          <a:off x="1435590" y="1554201"/>
          <a:ext cx="395777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Each block contains a cryptographic hash of the previous block, creating a chain-like structure.</a:t>
          </a:r>
        </a:p>
      </dsp:txBody>
      <dsp:txXfrm>
        <a:off x="1435590" y="1554201"/>
        <a:ext cx="3957770" cy="1242935"/>
      </dsp:txXfrm>
    </dsp:sp>
    <dsp:sp modelId="{FC161AC9-26A1-4E97-98EF-2C4E166C14C0}">
      <dsp:nvSpPr>
        <dsp:cNvPr id="0" name=""/>
        <dsp:cNvSpPr/>
      </dsp:nvSpPr>
      <dsp:spPr>
        <a:xfrm>
          <a:off x="0" y="3107870"/>
          <a:ext cx="5393361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1AC5CB-7400-44DA-9FDA-3165C85CD403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99E51-2F95-4B2A-B7F2-0C49F694B49F}">
      <dsp:nvSpPr>
        <dsp:cNvPr id="0" name=""/>
        <dsp:cNvSpPr/>
      </dsp:nvSpPr>
      <dsp:spPr>
        <a:xfrm>
          <a:off x="1435590" y="3107870"/>
          <a:ext cx="395777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inclusion of timestamps, production line IDs, sensor IDs, and elapsed time ensures the integrity and traceability of the stored data.</a:t>
          </a:r>
        </a:p>
      </dsp:txBody>
      <dsp:txXfrm>
        <a:off x="1435590" y="3107870"/>
        <a:ext cx="3957770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EF04C6-08C8-402B-A5DE-FBF5F90D432B}">
      <dsp:nvSpPr>
        <dsp:cNvPr id="0" name=""/>
        <dsp:cNvSpPr/>
      </dsp:nvSpPr>
      <dsp:spPr>
        <a:xfrm>
          <a:off x="0" y="625504"/>
          <a:ext cx="5393361" cy="13869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F93B35-3E32-4901-99CC-298F1AB01E2C}">
      <dsp:nvSpPr>
        <dsp:cNvPr id="0" name=""/>
        <dsp:cNvSpPr/>
      </dsp:nvSpPr>
      <dsp:spPr>
        <a:xfrm>
          <a:off x="419564" y="937577"/>
          <a:ext cx="762843" cy="762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128EB-C733-495D-8191-ADE0321B9F32}">
      <dsp:nvSpPr>
        <dsp:cNvPr id="0" name=""/>
        <dsp:cNvSpPr/>
      </dsp:nvSpPr>
      <dsp:spPr>
        <a:xfrm>
          <a:off x="1601972" y="625504"/>
          <a:ext cx="3791388" cy="1386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790" tIns="146790" rIns="146790" bIns="14679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block ID is a unique identifier assigned to each block in the blockchain.</a:t>
          </a:r>
        </a:p>
      </dsp:txBody>
      <dsp:txXfrm>
        <a:off x="1601972" y="625504"/>
        <a:ext cx="3791388" cy="1386988"/>
      </dsp:txXfrm>
    </dsp:sp>
    <dsp:sp modelId="{88643202-37E9-4BC6-B076-25B5CFB2402E}">
      <dsp:nvSpPr>
        <dsp:cNvPr id="0" name=""/>
        <dsp:cNvSpPr/>
      </dsp:nvSpPr>
      <dsp:spPr>
        <a:xfrm>
          <a:off x="0" y="2338844"/>
          <a:ext cx="5393361" cy="13869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EEC6A-3128-4E8A-8F34-213863196A2C}">
      <dsp:nvSpPr>
        <dsp:cNvPr id="0" name=""/>
        <dsp:cNvSpPr/>
      </dsp:nvSpPr>
      <dsp:spPr>
        <a:xfrm>
          <a:off x="419564" y="2650916"/>
          <a:ext cx="762843" cy="762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B60FF-E2A4-4D84-9C18-8B11DB0FF263}">
      <dsp:nvSpPr>
        <dsp:cNvPr id="0" name=""/>
        <dsp:cNvSpPr/>
      </dsp:nvSpPr>
      <dsp:spPr>
        <a:xfrm>
          <a:off x="1601972" y="2338844"/>
          <a:ext cx="3791388" cy="1386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790" tIns="146790" rIns="146790" bIns="14679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It is calculated using a cryptographic hash function that incorporates various parameters from the block, such as the previous block’s hash, timestamp, production line ID, sensor ID, and elapsed time.</a:t>
          </a:r>
        </a:p>
      </dsp:txBody>
      <dsp:txXfrm>
        <a:off x="1601972" y="2338844"/>
        <a:ext cx="3791388" cy="13869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AE3B55-F444-466D-A266-A69D933084FB}">
      <dsp:nvSpPr>
        <dsp:cNvPr id="0" name=""/>
        <dsp:cNvSpPr/>
      </dsp:nvSpPr>
      <dsp:spPr>
        <a:xfrm>
          <a:off x="722305" y="1108803"/>
          <a:ext cx="1093500" cy="1093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5DED3-B163-4F86-9EE3-68DFD7C4746B}">
      <dsp:nvSpPr>
        <dsp:cNvPr id="0" name=""/>
        <dsp:cNvSpPr/>
      </dsp:nvSpPr>
      <dsp:spPr>
        <a:xfrm>
          <a:off x="54055" y="2522534"/>
          <a:ext cx="243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</a:t>
          </a:r>
          <a:r>
            <a:rPr lang="en-US" sz="1200" kern="1200" dirty="0">
              <a:solidFill>
                <a:srgbClr val="FF0000"/>
              </a:solidFill>
            </a:rPr>
            <a:t>immutability</a:t>
          </a:r>
          <a:r>
            <a:rPr lang="en-US" sz="1200" kern="1200" dirty="0"/>
            <a:t> of blockchain </a:t>
          </a:r>
          <a:r>
            <a:rPr lang="en-US" sz="1200" kern="1200" dirty="0">
              <a:solidFill>
                <a:srgbClr val="FF0000"/>
              </a:solidFill>
            </a:rPr>
            <a:t>ensures</a:t>
          </a:r>
          <a:r>
            <a:rPr lang="en-US" sz="1200" kern="1200" dirty="0"/>
            <a:t> the </a:t>
          </a:r>
          <a:r>
            <a:rPr lang="en-US" sz="1200" kern="1200" dirty="0">
              <a:solidFill>
                <a:srgbClr val="FF0000"/>
              </a:solidFill>
            </a:rPr>
            <a:t>integrity</a:t>
          </a:r>
          <a:r>
            <a:rPr lang="en-US" sz="1200" kern="1200" dirty="0"/>
            <a:t> of stored sensor data, making it </a:t>
          </a:r>
          <a:r>
            <a:rPr lang="en-US" sz="1200" kern="1200" dirty="0">
              <a:solidFill>
                <a:srgbClr val="FF0000"/>
              </a:solidFill>
            </a:rPr>
            <a:t>tamper-resistant</a:t>
          </a:r>
          <a:r>
            <a:rPr lang="en-US" sz="1200" kern="1200" dirty="0"/>
            <a:t>.</a:t>
          </a:r>
        </a:p>
      </dsp:txBody>
      <dsp:txXfrm>
        <a:off x="54055" y="2522534"/>
        <a:ext cx="2430000" cy="720000"/>
      </dsp:txXfrm>
    </dsp:sp>
    <dsp:sp modelId="{7166DCBE-C8E2-4887-BCE0-4136E9C67569}">
      <dsp:nvSpPr>
        <dsp:cNvPr id="0" name=""/>
        <dsp:cNvSpPr/>
      </dsp:nvSpPr>
      <dsp:spPr>
        <a:xfrm>
          <a:off x="3577555" y="1108803"/>
          <a:ext cx="1093500" cy="1093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461083-1D3F-4FDF-B49F-FC61838FE73E}">
      <dsp:nvSpPr>
        <dsp:cNvPr id="0" name=""/>
        <dsp:cNvSpPr/>
      </dsp:nvSpPr>
      <dsp:spPr>
        <a:xfrm>
          <a:off x="2909305" y="2522534"/>
          <a:ext cx="243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</a:t>
          </a:r>
          <a:r>
            <a:rPr lang="en-US" sz="1200" kern="1200" dirty="0">
              <a:solidFill>
                <a:srgbClr val="FF0000"/>
              </a:solidFill>
            </a:rPr>
            <a:t>decentralized</a:t>
          </a:r>
          <a:r>
            <a:rPr lang="en-US" sz="1200" kern="1200" dirty="0"/>
            <a:t> nature of blockchain technology </a:t>
          </a:r>
          <a:r>
            <a:rPr lang="en-US" sz="1200" kern="1200" dirty="0">
              <a:solidFill>
                <a:srgbClr val="FF0000"/>
              </a:solidFill>
            </a:rPr>
            <a:t>prevents</a:t>
          </a:r>
          <a:r>
            <a:rPr lang="en-US" sz="1200" kern="1200" dirty="0"/>
            <a:t> </a:t>
          </a:r>
          <a:r>
            <a:rPr lang="en-US" sz="1200" kern="1200" dirty="0">
              <a:solidFill>
                <a:srgbClr val="FF0000"/>
              </a:solidFill>
            </a:rPr>
            <a:t>unauthorized</a:t>
          </a:r>
          <a:r>
            <a:rPr lang="en-US" sz="1200" kern="1200" dirty="0"/>
            <a:t> </a:t>
          </a:r>
          <a:r>
            <a:rPr lang="en-US" sz="1200" kern="1200" dirty="0">
              <a:solidFill>
                <a:srgbClr val="FF0000"/>
              </a:solidFill>
            </a:rPr>
            <a:t>modifications</a:t>
          </a:r>
          <a:r>
            <a:rPr lang="en-US" sz="1200" kern="1200" dirty="0"/>
            <a:t> to the data</a:t>
          </a:r>
        </a:p>
      </dsp:txBody>
      <dsp:txXfrm>
        <a:off x="2909305" y="2522534"/>
        <a:ext cx="243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CF81F-756F-4FAE-9799-BE97BBF809F3}">
      <dsp:nvSpPr>
        <dsp:cNvPr id="0" name=""/>
        <dsp:cNvSpPr/>
      </dsp:nvSpPr>
      <dsp:spPr>
        <a:xfrm>
          <a:off x="0" y="707092"/>
          <a:ext cx="5393361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A12507-63A3-4512-B15E-BF408CD3482D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F89BD-7BA3-4638-9E19-1B2B9C904D12}">
      <dsp:nvSpPr>
        <dsp:cNvPr id="0" name=""/>
        <dsp:cNvSpPr/>
      </dsp:nvSpPr>
      <dsp:spPr>
        <a:xfrm>
          <a:off x="1507738" y="707092"/>
          <a:ext cx="3885622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Private/public key pairs and user authentication mechanisms enhance security and prevent unauthorized access.</a:t>
          </a:r>
        </a:p>
      </dsp:txBody>
      <dsp:txXfrm>
        <a:off x="1507738" y="707092"/>
        <a:ext cx="3885622" cy="1305401"/>
      </dsp:txXfrm>
    </dsp:sp>
    <dsp:sp modelId="{EDE836A2-E6F2-4589-9B82-9AB985427B87}">
      <dsp:nvSpPr>
        <dsp:cNvPr id="0" name=""/>
        <dsp:cNvSpPr/>
      </dsp:nvSpPr>
      <dsp:spPr>
        <a:xfrm>
          <a:off x="0" y="2338844"/>
          <a:ext cx="5393361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4FE4D5-CC3C-4AFC-883B-0D8AA8EED913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12725-BD65-4D07-9FCC-25E96668C7FA}">
      <dsp:nvSpPr>
        <dsp:cNvPr id="0" name=""/>
        <dsp:cNvSpPr/>
      </dsp:nvSpPr>
      <dsp:spPr>
        <a:xfrm>
          <a:off x="1507738" y="2338844"/>
          <a:ext cx="3885622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Permissions and access control mechanisms enable fine grained control over user privileges and secure production line management.</a:t>
          </a:r>
        </a:p>
      </dsp:txBody>
      <dsp:txXfrm>
        <a:off x="1507738" y="2338844"/>
        <a:ext cx="3885622" cy="13054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D52F5-392A-494A-A998-875617A9D3C4}">
      <dsp:nvSpPr>
        <dsp:cNvPr id="0" name=""/>
        <dsp:cNvSpPr/>
      </dsp:nvSpPr>
      <dsp:spPr>
        <a:xfrm>
          <a:off x="0" y="707092"/>
          <a:ext cx="5393361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90B8C4-6C5C-4244-8856-C9801F4BE162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3D81C-E5C4-40E0-929B-36646AE1427E}">
      <dsp:nvSpPr>
        <dsp:cNvPr id="0" name=""/>
        <dsp:cNvSpPr/>
      </dsp:nvSpPr>
      <dsp:spPr>
        <a:xfrm>
          <a:off x="1507738" y="707092"/>
          <a:ext cx="3885622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decentralized nature of blockchain eliminates single points of failure and enhances system resilience.</a:t>
          </a:r>
        </a:p>
      </dsp:txBody>
      <dsp:txXfrm>
        <a:off x="1507738" y="707092"/>
        <a:ext cx="3885622" cy="1305401"/>
      </dsp:txXfrm>
    </dsp:sp>
    <dsp:sp modelId="{0D8EDC6F-1CDF-483A-A558-EA5F63AE5335}">
      <dsp:nvSpPr>
        <dsp:cNvPr id="0" name=""/>
        <dsp:cNvSpPr/>
      </dsp:nvSpPr>
      <dsp:spPr>
        <a:xfrm>
          <a:off x="0" y="2338844"/>
          <a:ext cx="5393361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F1077E-CA3B-4F97-B635-31B2212D6A5D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11E98-2C1F-4916-89A1-C4969ED70E5A}">
      <dsp:nvSpPr>
        <dsp:cNvPr id="0" name=""/>
        <dsp:cNvSpPr/>
      </dsp:nvSpPr>
      <dsp:spPr>
        <a:xfrm>
          <a:off x="1507738" y="2338844"/>
          <a:ext cx="3885622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Distributed consensus protocols ensure data validation and verification by multiple nodes, improving overall security .</a:t>
          </a:r>
        </a:p>
      </dsp:txBody>
      <dsp:txXfrm>
        <a:off x="1507738" y="2338844"/>
        <a:ext cx="3885622" cy="130540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6C134-B745-4713-AC45-8B5874684390}">
      <dsp:nvSpPr>
        <dsp:cNvPr id="0" name=""/>
        <dsp:cNvSpPr/>
      </dsp:nvSpPr>
      <dsp:spPr>
        <a:xfrm>
          <a:off x="0" y="707092"/>
          <a:ext cx="5393361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82059-A197-40EC-A957-42C47937EA40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876C8-3035-4A83-98FB-728B2FD4EBE7}">
      <dsp:nvSpPr>
        <dsp:cNvPr id="0" name=""/>
        <dsp:cNvSpPr/>
      </dsp:nvSpPr>
      <dsp:spPr>
        <a:xfrm>
          <a:off x="1507738" y="707092"/>
          <a:ext cx="3885622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Blockchain technology faces scalability limitations due to the increasing size of the blockchain and the associated computational overhead.</a:t>
          </a:r>
        </a:p>
      </dsp:txBody>
      <dsp:txXfrm>
        <a:off x="1507738" y="707092"/>
        <a:ext cx="3885622" cy="1305401"/>
      </dsp:txXfrm>
    </dsp:sp>
    <dsp:sp modelId="{21A756D3-2C8D-4259-BFD6-85413A7ACB49}">
      <dsp:nvSpPr>
        <dsp:cNvPr id="0" name=""/>
        <dsp:cNvSpPr/>
      </dsp:nvSpPr>
      <dsp:spPr>
        <a:xfrm>
          <a:off x="0" y="2338844"/>
          <a:ext cx="5393361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3C7F55-7FEC-48B8-82EF-B3449E74D938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C292F-4AE1-4A42-8432-D78E6DA2089B}">
      <dsp:nvSpPr>
        <dsp:cNvPr id="0" name=""/>
        <dsp:cNvSpPr/>
      </dsp:nvSpPr>
      <dsp:spPr>
        <a:xfrm>
          <a:off x="1507738" y="2338844"/>
          <a:ext cx="3885622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Further research and optimization are required to address scalability concerns in large-scale smart factories.</a:t>
          </a:r>
        </a:p>
      </dsp:txBody>
      <dsp:txXfrm>
        <a:off x="1507738" y="2338844"/>
        <a:ext cx="3885622" cy="13054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25F2D5-F4E8-4991-A7B2-CDA5974AE7C3}">
      <dsp:nvSpPr>
        <dsp:cNvPr id="0" name=""/>
        <dsp:cNvSpPr/>
      </dsp:nvSpPr>
      <dsp:spPr>
        <a:xfrm>
          <a:off x="0" y="707092"/>
          <a:ext cx="5393361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AB1E0-5317-4CF2-8A4C-AF9D60AF6FEA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01BBF-EC62-4D13-A79E-4F7DFE08973A}">
      <dsp:nvSpPr>
        <dsp:cNvPr id="0" name=""/>
        <dsp:cNvSpPr/>
      </dsp:nvSpPr>
      <dsp:spPr>
        <a:xfrm>
          <a:off x="1507738" y="707092"/>
          <a:ext cx="3885622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Integrating the blockchain system with existing production line management infrastructure may require significant modifications and compatibility considerations.</a:t>
          </a:r>
        </a:p>
      </dsp:txBody>
      <dsp:txXfrm>
        <a:off x="1507738" y="707092"/>
        <a:ext cx="3885622" cy="1305401"/>
      </dsp:txXfrm>
    </dsp:sp>
    <dsp:sp modelId="{12805E44-9EC8-4BC0-B092-127AB0D31AD6}">
      <dsp:nvSpPr>
        <dsp:cNvPr id="0" name=""/>
        <dsp:cNvSpPr/>
      </dsp:nvSpPr>
      <dsp:spPr>
        <a:xfrm>
          <a:off x="0" y="2338844"/>
          <a:ext cx="5393361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C693F-4982-478A-A6B6-21F6F8A5164A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15752B-1C4B-4A95-AFC9-FEDAF8361EFF}">
      <dsp:nvSpPr>
        <dsp:cNvPr id="0" name=""/>
        <dsp:cNvSpPr/>
      </dsp:nvSpPr>
      <dsp:spPr>
        <a:xfrm>
          <a:off x="1507738" y="2338844"/>
          <a:ext cx="3885622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Seamless integration with other IoT devices and platforms should be a key focus for future development.</a:t>
          </a:r>
        </a:p>
      </dsp:txBody>
      <dsp:txXfrm>
        <a:off x="1507738" y="2338844"/>
        <a:ext cx="3885622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24C7EB4-850E-48C5-B933-C5621BB4796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A7DFEFA-2D4D-4EEB-8AA5-81A6BCFA892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373E82C-2A2C-4BAA-A0FD-4BB2D73AC00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D9B46BC-FDD7-4190-96F4-5DA9F087EAA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50D2539-12E0-4A3B-B79C-8151A1F4E43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C2916A4-6923-44C2-879A-65EC22689A6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0DF6DD8-A5DF-4E65-A664-D14B09694D4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124F494-F969-48C0-8AF7-62A10A0FCD0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31687FF-0267-4EEE-BCEE-30054DC21BD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F6DA450-56A7-481D-BFC2-4E469401514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A9219F3-B505-43BE-9CD8-22C2BD35ACF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B90A42B-93AF-4473-B349-18A37A5E40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A8F724D-4E63-4B8D-BB1D-3050E75F4A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A9CFB12-1F14-4724-8521-E737BA859E4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B1909CE-BE1E-49B7-9AF1-B53C4F426FF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D686D2A-4815-4CD1-B2AA-7BCB4017D32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0D95B01-3628-4B9F-9B15-2367D98A04F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BF770B8-D6A9-4AD2-B373-ECB0999C5C2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C3E70C0-B07C-4FCB-A738-20E216265CC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DB69AE1-F822-47D7-B7A4-E38273B2EF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E916385-E325-4CCE-980E-F183D1ACBA8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CBEADEB-6536-43A8-A13D-E9B6C4A62B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4816E1C-2AE5-4DB1-8261-E82E4ED840B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C24DEFF-431A-44FC-A4E4-8BF0C5C36F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tr-TR" sz="6000" spc="-1" strike="noStrike">
                <a:solidFill>
                  <a:srgbClr val="000000"/>
                </a:solidFill>
                <a:latin typeface="Calibri Light"/>
              </a:rPr>
              <a:t>Asıl başlık </a:t>
            </a:r>
            <a:r>
              <a:rPr b="0" lang="tr-TR" sz="6000" spc="-1" strike="noStrike">
                <a:solidFill>
                  <a:srgbClr val="000000"/>
                </a:solidFill>
                <a:latin typeface="Calibri Light"/>
              </a:rPr>
              <a:t>stilini </a:t>
            </a:r>
            <a:r>
              <a:rPr b="0" lang="tr-TR" sz="6000" spc="-1" strike="noStrike">
                <a:solidFill>
                  <a:srgbClr val="000000"/>
                </a:solidFill>
                <a:latin typeface="Calibri Light"/>
              </a:rPr>
              <a:t>düzenlemek </a:t>
            </a:r>
            <a:r>
              <a:rPr b="0" lang="tr-TR" sz="6000" spc="-1" strike="noStrike">
                <a:solidFill>
                  <a:srgbClr val="000000"/>
                </a:solidFill>
                <a:latin typeface="Calibri Light"/>
              </a:rPr>
              <a:t>için tıklayın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 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035DA8-CE83-45C7-BB65-75620D81254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tr-TR" sz="4400" spc="-1" strike="noStrike">
                <a:solidFill>
                  <a:srgbClr val="000000"/>
                </a:solidFill>
                <a:latin typeface="Calibri Light"/>
              </a:rPr>
              <a:t>Asıl başlık stilini düzenlemek için tıklayın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2800" spc="-1" strike="noStrike">
                <a:solidFill>
                  <a:srgbClr val="000000"/>
                </a:solidFill>
                <a:latin typeface="Calibri"/>
              </a:rPr>
              <a:t>Asıl metin stillerini düzenlemek için tıklayın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2400" spc="-1" strike="noStrike">
                <a:solidFill>
                  <a:srgbClr val="000000"/>
                </a:solidFill>
                <a:latin typeface="Calibri"/>
              </a:rPr>
              <a:t>İkinci düzey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2000" spc="-1" strike="noStrike">
                <a:solidFill>
                  <a:srgbClr val="000000"/>
                </a:solidFill>
                <a:latin typeface="Calibri"/>
              </a:rPr>
              <a:t>Üçüncü düzey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1800" spc="-1" strike="noStrike">
                <a:solidFill>
                  <a:srgbClr val="000000"/>
                </a:solidFill>
                <a:latin typeface="Calibri"/>
              </a:rPr>
              <a:t>Dördüncü düzey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tr-TR" sz="1800" spc="-1" strike="noStrike">
                <a:solidFill>
                  <a:srgbClr val="000000"/>
                </a:solidFill>
                <a:latin typeface="Calibri"/>
              </a:rPr>
              <a:t>Beşinci düzey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9AD777-869E-4790-9866-20CA9F2513E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hyperlink" Target="https://landbars.wordpress.com/2017/11/30/375-million-may-be-hunting-for-employment-when-automation-kicks-in/" TargetMode="External"/><Relationship Id="rId3" Type="http://schemas.openxmlformats.org/officeDocument/2006/relationships/hyperlink" Target="https://creativecommons.org/licenses/by-nc-nd/3.0/" TargetMode="External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diagramData" Target="../diagrams/data8.xml"/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7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diagramData" Target="../diagrams/data9.xml"/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7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diagramData" Target="../diagrams/data10.xml"/><Relationship Id="rId2" Type="http://schemas.openxmlformats.org/officeDocument/2006/relationships/diagramLayout" Target="../diagrams/layout10.xml"/><Relationship Id="rId3" Type="http://schemas.openxmlformats.org/officeDocument/2006/relationships/diagramQuickStyle" Target="../diagrams/quickStyle10.xml"/><Relationship Id="rId4" Type="http://schemas.openxmlformats.org/officeDocument/2006/relationships/diagramColors" Target="../diagrams/colors10.xml"/><Relationship Id="rId5" Type="http://schemas.microsoft.com/office/2007/relationships/diagramDrawing" Target="../diagrams/drawing10.xml"/><Relationship Id="rId6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3" name="Picture 4" descr="A picture containing building, indoor&#10;&#10;Description automatically generated"/>
          <p:cNvPicPr/>
          <p:nvPr/>
        </p:nvPicPr>
        <p:blipFill>
          <a:blip r:embed="rId1">
            <a:alphaModFix amt="50000"/>
          </a:blip>
          <a:srcRect l="11109" t="0" r="0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900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4000"/>
          </a:bodyPr>
          <a:p>
            <a:pPr algn="ctr">
              <a:lnSpc>
                <a:spcPct val="90000"/>
              </a:lnSpc>
              <a:buNone/>
            </a:pPr>
            <a:r>
              <a:rPr b="0" lang="en-US" sz="5100" spc="-1" strike="noStrike">
                <a:solidFill>
                  <a:srgbClr val="ffffff"/>
                </a:solidFill>
                <a:latin typeface="Calibri Light"/>
              </a:rPr>
              <a:t>Blockchain-Based Production Line Management System for Smart Factories in Industrial IoT</a:t>
            </a:r>
            <a:endParaRPr b="0" lang="en-US" sz="5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1523880" y="4159440"/>
            <a:ext cx="9143640" cy="2419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6000"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Utku Acar 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CS542.V: Network Security 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M.Sc in Computer Science Department 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Ozyegin University 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Vestel Electronics 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Manisa, Turkey 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utku.acar@ozu.edu.tr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6" name="TextBox 4"/>
          <p:cNvSpPr/>
          <p:nvPr/>
        </p:nvSpPr>
        <p:spPr>
          <a:xfrm>
            <a:off x="9485280" y="6657840"/>
            <a:ext cx="2939400" cy="1962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US" sz="700" spc="-1" strike="noStrike" u="sng">
                <a:solidFill>
                  <a:srgbClr val="ffffff"/>
                </a:solidFill>
                <a:uFillTx/>
                <a:latin typeface="Calibri"/>
                <a:hlinkClick r:id="rId2"/>
              </a:rPr>
              <a:t>This Photo</a:t>
            </a:r>
            <a:r>
              <a:rPr b="0" lang="en-US" sz="700" spc="-1" strike="noStrike">
                <a:solidFill>
                  <a:srgbClr val="ffffff"/>
                </a:solidFill>
                <a:latin typeface="Calibri"/>
              </a:rPr>
              <a:t> by Unknown author is licensed under </a:t>
            </a:r>
            <a:r>
              <a:rPr b="0" lang="en-US" sz="700" spc="-1" strike="noStrike" u="sng">
                <a:solidFill>
                  <a:srgbClr val="ffffff"/>
                </a:solidFill>
                <a:uFillTx/>
                <a:latin typeface="Calibri"/>
                <a:hlinkClick r:id="rId3"/>
              </a:rPr>
              <a:t>CC BY-NC-ND</a:t>
            </a:r>
            <a:r>
              <a:rPr b="0" lang="en-US" sz="700" spc="-1" strike="noStrike">
                <a:solidFill>
                  <a:srgbClr val="ffffff"/>
                </a:solidFill>
                <a:latin typeface="Calibri"/>
              </a:rPr>
              <a:t>.</a:t>
            </a:r>
            <a:endParaRPr b="0" lang="en-US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5880" y="365040"/>
            <a:ext cx="52574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Block ID Generation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İçerik Yer Tutucusu 2"/>
          <p:cNvSpPr/>
          <p:nvPr/>
        </p:nvSpPr>
        <p:spPr>
          <a:xfrm>
            <a:off x="6095880" y="1825560"/>
            <a:ext cx="5257440" cy="435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9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B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: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Blockchain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, which is a data structure containing the previously generated blocks. 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VL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: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Values List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, a collection of values associated with the current block.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P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: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Starting Pattern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, a specific pattern that the Block ID should begin with.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BID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: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Block ID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, a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unique identifier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assigned to each block in the blockchain.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: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Nonce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, a value used in the generation of the Block ID.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: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Block Data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, a string formed by concatenating the previous block’s hash, Values List, Random Identifier (RI), and Nonce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2" name="Arc 12"/>
          <p:cNvSpPr/>
          <p:nvPr/>
        </p:nvSpPr>
        <p:spPr>
          <a:xfrm rot="16200000">
            <a:off x="4365360" y="705600"/>
            <a:ext cx="2987640" cy="2987640"/>
          </a:xfrm>
          <a:prstGeom prst="arc">
            <a:avLst>
              <a:gd name="adj1" fmla="val 14441841"/>
              <a:gd name="adj2" fmla="val 0"/>
            </a:avLst>
          </a:prstGeom>
          <a:noFill/>
          <a:ln cap="rnd" w="1270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228600" y="2163960"/>
            <a:ext cx="4572000" cy="240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7"/>
          <p:cNvSpPr/>
          <p:nvPr/>
        </p:nvSpPr>
        <p:spPr>
          <a:xfrm>
            <a:off x="288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Arc 9"/>
          <p:cNvSpPr/>
          <p:nvPr/>
        </p:nvSpPr>
        <p:spPr>
          <a:xfrm flipH="1" rot="1791000">
            <a:off x="714960" y="795240"/>
            <a:ext cx="2987640" cy="2987640"/>
          </a:xfrm>
          <a:prstGeom prst="arc">
            <a:avLst>
              <a:gd name="adj1" fmla="val 15817365"/>
              <a:gd name="adj2" fmla="val 1781380"/>
            </a:avLst>
          </a:prstGeom>
          <a:noFill/>
          <a:ln cap="rnd" w="1270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PlaceHolder 1"/>
          <p:cNvSpPr>
            <a:spLocks noGrp="1"/>
          </p:cNvSpPr>
          <p:nvPr>
            <p:ph/>
          </p:nvPr>
        </p:nvSpPr>
        <p:spPr>
          <a:xfrm>
            <a:off x="838080" y="1461240"/>
            <a:ext cx="5536080" cy="3934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0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algorithm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aims to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generate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a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unique Block ID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by repeatedly calculating the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hash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of the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Block Data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and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incrementing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the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Nonce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until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the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Block ID starts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with the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desired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Starting Pattern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P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. This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ensures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that the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generated Block ID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meets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the specified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criteria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and can be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used as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an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identifier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for the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block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within the blockchain.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Oval 11"/>
          <p:cNvSpPr/>
          <p:nvPr/>
        </p:nvSpPr>
        <p:spPr>
          <a:xfrm>
            <a:off x="6792480" y="1118880"/>
            <a:ext cx="4619520" cy="4619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Oval 13"/>
          <p:cNvSpPr/>
          <p:nvPr/>
        </p:nvSpPr>
        <p:spPr>
          <a:xfrm>
            <a:off x="10517400" y="4737600"/>
            <a:ext cx="545760" cy="545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PlaceHolder 2"/>
          <p:cNvSpPr>
            <a:spLocks noGrp="1"/>
          </p:cNvSpPr>
          <p:nvPr>
            <p:ph type="title"/>
          </p:nvPr>
        </p:nvSpPr>
        <p:spPr>
          <a:xfrm>
            <a:off x="7474320" y="1396800"/>
            <a:ext cx="3240000" cy="4064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Block ID Generation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7"/>
          <p:cNvSpPr/>
          <p:nvPr/>
        </p:nvSpPr>
        <p:spPr>
          <a:xfrm>
            <a:off x="288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Oval 9"/>
          <p:cNvSpPr/>
          <p:nvPr/>
        </p:nvSpPr>
        <p:spPr>
          <a:xfrm>
            <a:off x="489240" y="1118880"/>
            <a:ext cx="4619520" cy="4619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171080" y="1396800"/>
            <a:ext cx="3240000" cy="4064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Block ID Generation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Arc 11"/>
          <p:cNvSpPr/>
          <p:nvPr/>
        </p:nvSpPr>
        <p:spPr>
          <a:xfrm rot="19809000">
            <a:off x="8683560" y="941040"/>
            <a:ext cx="2987640" cy="2987640"/>
          </a:xfrm>
          <a:prstGeom prst="arc">
            <a:avLst>
              <a:gd name="adj1" fmla="val 15817365"/>
              <a:gd name="adj2" fmla="val 1781380"/>
            </a:avLst>
          </a:prstGeom>
          <a:noFill/>
          <a:ln cap="rnd" w="1270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Oval 13"/>
          <p:cNvSpPr/>
          <p:nvPr/>
        </p:nvSpPr>
        <p:spPr>
          <a:xfrm>
            <a:off x="910080" y="4781160"/>
            <a:ext cx="545760" cy="545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5370120" y="1526040"/>
            <a:ext cx="5536080" cy="3934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9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By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iteratively adjusting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Nonce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and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recalculating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the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Block ID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, the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algorithm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ensures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that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each block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has a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unique identifier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that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satisfies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the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required condition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. By incorporating these parameters into the block ID generation formula, the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system ensures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that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each block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 the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blockchain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has a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unique identifier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that reflects its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position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, associated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production line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sensor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, and the time it was added to the chain. This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enhances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the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traceability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and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integrity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of the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stored data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within the blockchain.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46200" y="381960"/>
            <a:ext cx="5907600" cy="2344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Calibri Light"/>
              </a:rPr>
              <a:t>SECURITY MEASURES AND BENEFITS</a:t>
            </a:r>
            <a:endParaRPr b="0" lang="en-US" sz="52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58" name="Group 11"/>
          <p:cNvGrpSpPr/>
          <p:nvPr/>
        </p:nvGrpSpPr>
        <p:grpSpPr>
          <a:xfrm>
            <a:off x="6656040" y="1229760"/>
            <a:ext cx="464760" cy="871920"/>
            <a:chOff x="6656040" y="1229760"/>
            <a:chExt cx="464760" cy="871920"/>
          </a:xfrm>
        </p:grpSpPr>
        <p:sp>
          <p:nvSpPr>
            <p:cNvPr id="159" name="Graphic 15"/>
            <p:cNvSpPr/>
            <p:nvPr/>
          </p:nvSpPr>
          <p:spPr>
            <a:xfrm>
              <a:off x="6671520" y="1229760"/>
              <a:ext cx="138600" cy="138600"/>
            </a:xfrm>
            <a:custGeom>
              <a:avLst/>
              <a:gdLst/>
              <a:ahLst/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1"/>
            </a:solidFill>
            <a:ln w="603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Graphic 14"/>
            <p:cNvSpPr/>
            <p:nvPr/>
          </p:nvSpPr>
          <p:spPr>
            <a:xfrm>
              <a:off x="7030080" y="1459080"/>
              <a:ext cx="90720" cy="90720"/>
            </a:xfrm>
            <a:custGeom>
              <a:avLst/>
              <a:gdLst/>
              <a:ahLst/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Graphic 16"/>
            <p:cNvSpPr/>
            <p:nvPr/>
          </p:nvSpPr>
          <p:spPr>
            <a:xfrm>
              <a:off x="6656040" y="1974240"/>
              <a:ext cx="127440" cy="127440"/>
            </a:xfrm>
            <a:custGeom>
              <a:avLst/>
              <a:gdLst/>
              <a:ahLst/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1"/>
            </a:solidFill>
            <a:ln w="61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46200" y="3096000"/>
            <a:ext cx="5907600" cy="2888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The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blockchain-based production line management system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provides several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security measures 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that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elevate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the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functioning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of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smart factories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: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3" name="Graphic 6" descr="Fabrika"/>
          <p:cNvPicPr/>
          <p:nvPr/>
        </p:nvPicPr>
        <p:blipFill>
          <a:blip r:embed="rId1"/>
          <a:stretch/>
        </p:blipFill>
        <p:spPr>
          <a:xfrm>
            <a:off x="7225200" y="1974960"/>
            <a:ext cx="4009320" cy="4009320"/>
          </a:xfrm>
          <a:prstGeom prst="rect">
            <a:avLst/>
          </a:prstGeom>
          <a:ln w="0">
            <a:noFill/>
          </a:ln>
        </p:spPr>
      </p:pic>
      <p:sp>
        <p:nvSpPr>
          <p:cNvPr id="164" name="Straight Connector 16"/>
          <p:cNvSpPr/>
          <p:nvPr/>
        </p:nvSpPr>
        <p:spPr>
          <a:xfrm>
            <a:off x="11580120" y="3610080"/>
            <a:ext cx="360" cy="3238920"/>
          </a:xfrm>
          <a:prstGeom prst="line">
            <a:avLst/>
          </a:prstGeom>
          <a:ln cap="sq" w="25400">
            <a:solidFill>
              <a:srgbClr val="4472c4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2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3931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Immutable Data Storage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icture 5"/>
          <p:cNvSpPr/>
          <p:nvPr/>
        </p:nvSpPr>
        <p:spPr>
          <a:xfrm>
            <a:off x="6374880" y="758520"/>
            <a:ext cx="5121720" cy="5121720"/>
          </a:xfrm>
          <a:custGeom>
            <a:avLst/>
            <a:gdLst/>
            <a:ah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!!Arc"/>
          <p:cNvSpPr/>
          <p:nvPr/>
        </p:nvSpPr>
        <p:spPr>
          <a:xfrm flipV="1" rot="21189000">
            <a:off x="6261120" y="687240"/>
            <a:ext cx="5471280" cy="5470920"/>
          </a:xfrm>
          <a:prstGeom prst="arc">
            <a:avLst>
              <a:gd name="adj1" fmla="val 16200000"/>
              <a:gd name="adj2" fmla="val 20093138"/>
            </a:avLst>
          </a:prstGeom>
          <a:noFill/>
          <a:ln cap="rnd" w="127000">
            <a:solidFill>
              <a:srgbClr val="ffc000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!!Oval"/>
          <p:cNvSpPr/>
          <p:nvPr/>
        </p:nvSpPr>
        <p:spPr>
          <a:xfrm>
            <a:off x="10248480" y="921240"/>
            <a:ext cx="790560" cy="769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5" name="Diagram5"/>
          <p:cNvGraphicFramePr/>
          <p:nvPr>
            <p:extLst>
              <p:ext uri="{D42A27DB-BD31-4B8C-83A1-F6EECF244321}">
                <p14:modId xmlns:p14="http://schemas.microsoft.com/office/powerpoint/2010/main" val="670144514"/>
              </p:ext>
            </p:extLst>
          </p:nvPr>
        </p:nvGraphicFramePr>
        <p:xfrm>
          <a:off x="838080" y="1825560"/>
          <a:ext cx="539316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3931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7000"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Secure Authentication and Access Control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icture 5"/>
          <p:cNvSpPr/>
          <p:nvPr/>
        </p:nvSpPr>
        <p:spPr>
          <a:xfrm>
            <a:off x="6374880" y="758520"/>
            <a:ext cx="5121720" cy="5121720"/>
          </a:xfrm>
          <a:custGeom>
            <a:avLst/>
            <a:gdLst/>
            <a:ah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!!Arc"/>
          <p:cNvSpPr/>
          <p:nvPr/>
        </p:nvSpPr>
        <p:spPr>
          <a:xfrm flipV="1" rot="21189000">
            <a:off x="6261120" y="687240"/>
            <a:ext cx="5471280" cy="5470920"/>
          </a:xfrm>
          <a:prstGeom prst="arc">
            <a:avLst>
              <a:gd name="adj1" fmla="val 16200000"/>
              <a:gd name="adj2" fmla="val 20093138"/>
            </a:avLst>
          </a:prstGeom>
          <a:noFill/>
          <a:ln cap="rnd" w="127000">
            <a:solidFill>
              <a:srgbClr val="ffc000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!!Oval"/>
          <p:cNvSpPr/>
          <p:nvPr/>
        </p:nvSpPr>
        <p:spPr>
          <a:xfrm>
            <a:off x="10248480" y="921240"/>
            <a:ext cx="790560" cy="769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" name="Diagram6"/>
          <p:cNvGraphicFramePr/>
          <p:nvPr>
            <p:extLst>
              <p:ext uri="{D42A27DB-BD31-4B8C-83A1-F6EECF244321}">
                <p14:modId xmlns:p14="http://schemas.microsoft.com/office/powerpoint/2010/main" val="325454219"/>
              </p:ext>
            </p:extLst>
          </p:nvPr>
        </p:nvGraphicFramePr>
        <p:xfrm>
          <a:off x="838080" y="1825560"/>
          <a:ext cx="539316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3931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3700" spc="-1" strike="noStrike">
                <a:solidFill>
                  <a:srgbClr val="000000"/>
                </a:solidFill>
                <a:latin typeface="Calibri Light"/>
              </a:rPr>
              <a:t>Distributed and Decentralized Architecture</a:t>
            </a:r>
            <a:endParaRPr b="0" lang="en-US" sz="3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icture 5"/>
          <p:cNvSpPr/>
          <p:nvPr/>
        </p:nvSpPr>
        <p:spPr>
          <a:xfrm>
            <a:off x="6374880" y="758520"/>
            <a:ext cx="5121720" cy="5121720"/>
          </a:xfrm>
          <a:custGeom>
            <a:avLst/>
            <a:gdLst/>
            <a:ah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!!Arc"/>
          <p:cNvSpPr/>
          <p:nvPr/>
        </p:nvSpPr>
        <p:spPr>
          <a:xfrm flipV="1" rot="21189000">
            <a:off x="6261120" y="687240"/>
            <a:ext cx="5471280" cy="5470920"/>
          </a:xfrm>
          <a:prstGeom prst="arc">
            <a:avLst>
              <a:gd name="adj1" fmla="val 16200000"/>
              <a:gd name="adj2" fmla="val 20093138"/>
            </a:avLst>
          </a:prstGeom>
          <a:noFill/>
          <a:ln cap="rnd" w="127000">
            <a:solidFill>
              <a:srgbClr val="ffc000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!!Oval"/>
          <p:cNvSpPr/>
          <p:nvPr/>
        </p:nvSpPr>
        <p:spPr>
          <a:xfrm>
            <a:off x="10248480" y="921240"/>
            <a:ext cx="790560" cy="769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" name="Diagram7"/>
          <p:cNvGraphicFramePr/>
          <p:nvPr>
            <p:extLst>
              <p:ext uri="{D42A27DB-BD31-4B8C-83A1-F6EECF244321}">
                <p14:modId xmlns:p14="http://schemas.microsoft.com/office/powerpoint/2010/main" val="2799671404"/>
              </p:ext>
            </p:extLst>
          </p:nvPr>
        </p:nvGraphicFramePr>
        <p:xfrm>
          <a:off x="838080" y="1825560"/>
          <a:ext cx="539316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7"/>
          <p:cNvSpPr/>
          <p:nvPr/>
        </p:nvSpPr>
        <p:spPr>
          <a:xfrm>
            <a:off x="288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Rectangle: Rounded Corners 9"/>
          <p:cNvSpPr/>
          <p:nvPr/>
        </p:nvSpPr>
        <p:spPr>
          <a:xfrm>
            <a:off x="740520" y="1010880"/>
            <a:ext cx="4369320" cy="4369320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956880" y="1113120"/>
            <a:ext cx="3936960" cy="4165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CHALLENGES AND FUTURE DIRECTIONS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Freeform: Shape 11"/>
          <p:cNvSpPr/>
          <p:nvPr/>
        </p:nvSpPr>
        <p:spPr>
          <a:xfrm flipH="1">
            <a:off x="530640" y="0"/>
            <a:ext cx="1154880" cy="590760"/>
          </a:xfrm>
          <a:custGeom>
            <a:avLst/>
            <a:gdLst/>
            <a:ahLst/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Freeform: Shape 13"/>
          <p:cNvSpPr/>
          <p:nvPr/>
        </p:nvSpPr>
        <p:spPr>
          <a:xfrm flipH="1">
            <a:off x="3960720" y="0"/>
            <a:ext cx="1737000" cy="959040"/>
          </a:xfrm>
          <a:custGeom>
            <a:avLst/>
            <a:gdLst/>
            <a:ah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Freeform: Shape 15"/>
          <p:cNvSpPr/>
          <p:nvPr/>
        </p:nvSpPr>
        <p:spPr>
          <a:xfrm flipH="1">
            <a:off x="-720" y="2936880"/>
            <a:ext cx="159480" cy="552600"/>
          </a:xfrm>
          <a:custGeom>
            <a:avLst/>
            <a:gdLst/>
            <a:ahLst/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6095880" y="2155320"/>
            <a:ext cx="5257440" cy="2115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While the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blockchain-based production line management system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offers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significant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advantages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, it also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faces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certain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challenges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Freeform: Shape 17"/>
          <p:cNvSpPr/>
          <p:nvPr/>
        </p:nvSpPr>
        <p:spPr>
          <a:xfrm flipH="1">
            <a:off x="0" y="5835600"/>
            <a:ext cx="1548000" cy="1022040"/>
          </a:xfrm>
          <a:custGeom>
            <a:avLst/>
            <a:gdLst/>
            <a:ahLst/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Freeform: Shape 19"/>
          <p:cNvSpPr/>
          <p:nvPr/>
        </p:nvSpPr>
        <p:spPr>
          <a:xfrm flipH="1">
            <a:off x="3418200" y="5717880"/>
            <a:ext cx="1771200" cy="1139760"/>
          </a:xfrm>
          <a:custGeom>
            <a:avLst/>
            <a:gdLst/>
            <a:ah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Freeform: Shape 21"/>
          <p:cNvSpPr/>
          <p:nvPr/>
        </p:nvSpPr>
        <p:spPr>
          <a:xfrm flipH="1">
            <a:off x="4132080" y="6258600"/>
            <a:ext cx="1565640" cy="599040"/>
          </a:xfrm>
          <a:custGeom>
            <a:avLst/>
            <a:gdLst/>
            <a:ahLst/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3931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Scalability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icture 5"/>
          <p:cNvSpPr/>
          <p:nvPr/>
        </p:nvSpPr>
        <p:spPr>
          <a:xfrm>
            <a:off x="6374880" y="758520"/>
            <a:ext cx="5121720" cy="5121720"/>
          </a:xfrm>
          <a:custGeom>
            <a:avLst/>
            <a:gdLst/>
            <a:ah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!!Arc"/>
          <p:cNvSpPr/>
          <p:nvPr/>
        </p:nvSpPr>
        <p:spPr>
          <a:xfrm flipV="1" rot="21189000">
            <a:off x="6261120" y="687240"/>
            <a:ext cx="5471280" cy="5470920"/>
          </a:xfrm>
          <a:prstGeom prst="arc">
            <a:avLst>
              <a:gd name="adj1" fmla="val 16200000"/>
              <a:gd name="adj2" fmla="val 20093138"/>
            </a:avLst>
          </a:prstGeom>
          <a:noFill/>
          <a:ln cap="rnd" w="127000">
            <a:solidFill>
              <a:srgbClr val="ffc000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!!Oval"/>
          <p:cNvSpPr/>
          <p:nvPr/>
        </p:nvSpPr>
        <p:spPr>
          <a:xfrm>
            <a:off x="10248480" y="921240"/>
            <a:ext cx="790560" cy="769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" name="Diagram8"/>
          <p:cNvGraphicFramePr/>
          <p:nvPr>
            <p:extLst>
              <p:ext uri="{D42A27DB-BD31-4B8C-83A1-F6EECF244321}">
                <p14:modId xmlns:p14="http://schemas.microsoft.com/office/powerpoint/2010/main" val="1840122659"/>
              </p:ext>
            </p:extLst>
          </p:nvPr>
        </p:nvGraphicFramePr>
        <p:xfrm>
          <a:off x="838080" y="1825560"/>
          <a:ext cx="539316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3931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Integration Challenges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icture 5"/>
          <p:cNvSpPr/>
          <p:nvPr/>
        </p:nvSpPr>
        <p:spPr>
          <a:xfrm>
            <a:off x="6374880" y="758520"/>
            <a:ext cx="5121720" cy="5121720"/>
          </a:xfrm>
          <a:custGeom>
            <a:avLst/>
            <a:gdLst/>
            <a:ah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!!Arc"/>
          <p:cNvSpPr/>
          <p:nvPr/>
        </p:nvSpPr>
        <p:spPr>
          <a:xfrm flipV="1" rot="21189000">
            <a:off x="6261120" y="687240"/>
            <a:ext cx="5471280" cy="5470920"/>
          </a:xfrm>
          <a:prstGeom prst="arc">
            <a:avLst>
              <a:gd name="adj1" fmla="val 16200000"/>
              <a:gd name="adj2" fmla="val 20093138"/>
            </a:avLst>
          </a:prstGeom>
          <a:noFill/>
          <a:ln cap="rnd" w="127000">
            <a:solidFill>
              <a:srgbClr val="ffc000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!!Oval"/>
          <p:cNvSpPr/>
          <p:nvPr/>
        </p:nvSpPr>
        <p:spPr>
          <a:xfrm>
            <a:off x="10248480" y="921240"/>
            <a:ext cx="790560" cy="769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9" name="Diagram9"/>
          <p:cNvGraphicFramePr/>
          <p:nvPr>
            <p:extLst>
              <p:ext uri="{D42A27DB-BD31-4B8C-83A1-F6EECF244321}">
                <p14:modId xmlns:p14="http://schemas.microsoft.com/office/powerpoint/2010/main" val="274364363"/>
              </p:ext>
            </p:extLst>
          </p:nvPr>
        </p:nvGraphicFramePr>
        <p:xfrm>
          <a:off x="838080" y="1825560"/>
          <a:ext cx="539316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7"/>
          <p:cNvSpPr/>
          <p:nvPr/>
        </p:nvSpPr>
        <p:spPr>
          <a:xfrm>
            <a:off x="288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Freeform: Shape 9"/>
          <p:cNvSpPr/>
          <p:nvPr/>
        </p:nvSpPr>
        <p:spPr>
          <a:xfrm>
            <a:off x="0" y="0"/>
            <a:ext cx="4167000" cy="6857640"/>
          </a:xfrm>
          <a:custGeom>
            <a:avLst/>
            <a:gdLst/>
            <a:ahLst/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86880" y="1153440"/>
            <a:ext cx="3200040" cy="4460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Abstract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Arc 11"/>
          <p:cNvSpPr/>
          <p:nvPr/>
        </p:nvSpPr>
        <p:spPr>
          <a:xfrm flipV="1">
            <a:off x="7550280" y="2455200"/>
            <a:ext cx="4083120" cy="408312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1270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447440" y="591480"/>
            <a:ext cx="6906240" cy="5585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This report presents a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blockchain-based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production line management system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designed for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smart factories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in the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Industrial Internet of Things (IoT)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domain. The system aims to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enhance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the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security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and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efficiency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of production line operations,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ensuring trust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integrity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, and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transparency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. The report provides an in-depth explanation of the underlying blockchain algorithm used in the system and discusses how these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security measures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can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elevate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the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functioning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of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smart factories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. The results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highlight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the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potential benefits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challenges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of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implementing blockchain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technology in the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Industrial IoT industry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.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Index Terms—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Smart factories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Internet of Things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blockchain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decentralized services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security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traceability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transparency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trust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scalability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energy consumption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production line management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quality control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, and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real-time monitoring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838080" y="459720"/>
            <a:ext cx="10515240" cy="1004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Energy Consumption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Rectangle: Rounded Corners 10"/>
          <p:cNvSpPr/>
          <p:nvPr/>
        </p:nvSpPr>
        <p:spPr>
          <a:xfrm>
            <a:off x="579600" y="1587960"/>
            <a:ext cx="11032560" cy="476820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0" name="Diagram10"/>
          <p:cNvGraphicFramePr/>
          <p:nvPr>
            <p:extLst>
              <p:ext uri="{D42A27DB-BD31-4B8C-83A1-F6EECF244321}">
                <p14:modId xmlns:p14="http://schemas.microsoft.com/office/powerpoint/2010/main" val="2512986708"/>
              </p:ext>
            </p:extLst>
          </p:nvPr>
        </p:nvGraphicFramePr>
        <p:xfrm>
          <a:off x="838080" y="1801080"/>
          <a:ext cx="1051524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Oval 9"/>
          <p:cNvSpPr/>
          <p:nvPr/>
        </p:nvSpPr>
        <p:spPr>
          <a:xfrm>
            <a:off x="199440" y="554040"/>
            <a:ext cx="5742000" cy="5742000"/>
          </a:xfrm>
          <a:prstGeom prst="ellipse">
            <a:avLst/>
          </a:prstGeom>
          <a:gradFill rotWithShape="0">
            <a:gsLst>
              <a:gs pos="0">
                <a:srgbClr val="4472c4"/>
              </a:gs>
              <a:gs pos="100000">
                <a:srgbClr val="ed7d31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245240" y="1289880"/>
            <a:ext cx="3650760" cy="4270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5600" spc="-1" strike="noStrike">
                <a:solidFill>
                  <a:srgbClr val="ffffff"/>
                </a:solidFill>
                <a:latin typeface="Calibri Light"/>
              </a:rPr>
              <a:t>RESULTS</a:t>
            </a:r>
            <a:endParaRPr b="0" lang="en-US" sz="5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Graphic 11"/>
          <p:cNvSpPr/>
          <p:nvPr/>
        </p:nvSpPr>
        <p:spPr>
          <a:xfrm>
            <a:off x="1123560" y="374400"/>
            <a:ext cx="171000" cy="171000"/>
          </a:xfrm>
          <a:custGeom>
            <a:avLst/>
            <a:gdLst/>
            <a:ahLst/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Graphic 12"/>
          <p:cNvSpPr/>
          <p:nvPr/>
        </p:nvSpPr>
        <p:spPr>
          <a:xfrm>
            <a:off x="550080" y="1084680"/>
            <a:ext cx="157320" cy="157320"/>
          </a:xfrm>
          <a:custGeom>
            <a:avLst/>
            <a:gdLst/>
            <a:ahLst/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297120" y="518400"/>
            <a:ext cx="4771080" cy="5837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The impact of the block number on the elapsed time was analyzed for two cases: one where the block IDs start with a single zero prefix (Figure 1), and the other where the block IDs have two prefix zeros (Figure 2).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Graphic 10"/>
          <p:cNvSpPr/>
          <p:nvPr/>
        </p:nvSpPr>
        <p:spPr>
          <a:xfrm>
            <a:off x="5436720" y="5751720"/>
            <a:ext cx="111960" cy="111960"/>
          </a:xfrm>
          <a:custGeom>
            <a:avLst/>
            <a:gdLst/>
            <a:ahLst/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Straight Connector 17"/>
          <p:cNvSpPr/>
          <p:nvPr/>
        </p:nvSpPr>
        <p:spPr>
          <a:xfrm>
            <a:off x="11585880" y="3610080"/>
            <a:ext cx="360" cy="3238920"/>
          </a:xfrm>
          <a:prstGeom prst="line">
            <a:avLst/>
          </a:prstGeom>
          <a:ln cap="sq" w="25400">
            <a:solidFill>
              <a:srgbClr val="4472c4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 9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Rectangle 11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3" name="Picture 13" descr=""/>
          <p:cNvPicPr/>
          <p:nvPr/>
        </p:nvPicPr>
        <p:blipFill>
          <a:blip r:embed="rId1"/>
          <a:stretch/>
        </p:blipFill>
        <p:spPr>
          <a:xfrm>
            <a:off x="0" y="0"/>
            <a:ext cx="12188520" cy="6861960"/>
          </a:xfrm>
          <a:prstGeom prst="rect">
            <a:avLst/>
          </a:prstGeom>
          <a:ln w="0">
            <a:noFill/>
          </a:ln>
        </p:spPr>
      </p:pic>
      <p:sp>
        <p:nvSpPr>
          <p:cNvPr id="214" name="Rectangle 15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Rectangle 17"/>
          <p:cNvSpPr/>
          <p:nvPr/>
        </p:nvSpPr>
        <p:spPr>
          <a:xfrm>
            <a:off x="538560" y="729000"/>
            <a:ext cx="11099160" cy="539928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191960" y="905040"/>
            <a:ext cx="3629160" cy="1888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RESULTS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1191960" y="2965680"/>
            <a:ext cx="3629160" cy="1681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5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 the case where the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 block IDs start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with a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single zero prefix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(Figure 1), there were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5000 blocks present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and the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average elapsed time for each block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was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0.06 seconds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 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5160600" y="1362600"/>
            <a:ext cx="5851800" cy="438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 1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Rectangle 12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1" name="Picture 14" descr=""/>
          <p:cNvPicPr/>
          <p:nvPr/>
        </p:nvPicPr>
        <p:blipFill>
          <a:blip r:embed="rId1"/>
          <a:stretch/>
        </p:blipFill>
        <p:spPr>
          <a:xfrm>
            <a:off x="0" y="0"/>
            <a:ext cx="12188520" cy="6861960"/>
          </a:xfrm>
          <a:prstGeom prst="rect">
            <a:avLst/>
          </a:prstGeom>
          <a:ln w="0">
            <a:noFill/>
          </a:ln>
        </p:spPr>
      </p:pic>
      <p:sp>
        <p:nvSpPr>
          <p:cNvPr id="222" name="Rectangle 16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Rectangle 18"/>
          <p:cNvSpPr/>
          <p:nvPr/>
        </p:nvSpPr>
        <p:spPr>
          <a:xfrm>
            <a:off x="538560" y="729000"/>
            <a:ext cx="11099160" cy="539928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1191960" y="905040"/>
            <a:ext cx="3629160" cy="1888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RESULTS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1191960" y="2965680"/>
            <a:ext cx="3629160" cy="2986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 the case where the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block IDs start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with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two prefix zeros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(Figure 2), there were also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5000 blocks present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but the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average elapsed time for each block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was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1 second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5349600" y="1097640"/>
            <a:ext cx="5851800" cy="438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Rectangle 7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Rectangle 9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9" name="Picture 11" descr=""/>
          <p:cNvPicPr/>
          <p:nvPr/>
        </p:nvPicPr>
        <p:blipFill>
          <a:blip r:embed="rId1"/>
          <a:stretch/>
        </p:blipFill>
        <p:spPr>
          <a:xfrm>
            <a:off x="0" y="0"/>
            <a:ext cx="12188520" cy="6861960"/>
          </a:xfrm>
          <a:prstGeom prst="rect">
            <a:avLst/>
          </a:prstGeom>
          <a:ln w="0">
            <a:noFill/>
          </a:ln>
        </p:spPr>
      </p:pic>
      <p:sp>
        <p:nvSpPr>
          <p:cNvPr id="230" name="Rectangle 13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Rectangle 15"/>
          <p:cNvSpPr/>
          <p:nvPr/>
        </p:nvSpPr>
        <p:spPr>
          <a:xfrm>
            <a:off x="538560" y="729000"/>
            <a:ext cx="7456680" cy="539928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191960" y="900720"/>
            <a:ext cx="6610680" cy="1893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RESULTS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1191960" y="2965680"/>
            <a:ext cx="6610680" cy="2941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6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comparison of these cases reveals that the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number of zeros in the block ID prefix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has a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significant impact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on the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elapsed time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 The case with a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single zero prefix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resulted in a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much lower average elapsed time per block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compared to the case with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two prefix zeros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 This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difference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can be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attributed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to the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increased computational complexity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and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processing time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required for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generating block IDs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with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more zeros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in the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prefix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 Further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analysis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and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optimization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may be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necessary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to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improve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the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performance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and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reduce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the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elapsed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time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for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cases with a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higher number of prefix zeros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in the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block IDs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838080" y="1336320"/>
            <a:ext cx="6155640" cy="1182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600" spc="-1" strike="noStrike">
                <a:solidFill>
                  <a:srgbClr val="000000"/>
                </a:solidFill>
                <a:latin typeface="Calibri Light"/>
              </a:rPr>
              <a:t>RELATED WORK</a:t>
            </a:r>
            <a:endParaRPr b="0" lang="en-US" sz="5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Straight Connector 11"/>
          <p:cNvSpPr/>
          <p:nvPr/>
        </p:nvSpPr>
        <p:spPr>
          <a:xfrm>
            <a:off x="0" y="806400"/>
            <a:ext cx="7903440" cy="360"/>
          </a:xfrm>
          <a:prstGeom prst="line">
            <a:avLst/>
          </a:prstGeom>
          <a:ln cap="sq" w="25400">
            <a:solidFill>
              <a:srgbClr val="4472c4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691200" y="3456360"/>
            <a:ext cx="6190200" cy="11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1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Several research studies have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explored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the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application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of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blockchain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technology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in the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context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of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production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line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management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and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smart factories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. This section provides an overview of relevant works in this field.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8" name="Graphic 6" descr="Kumaş Rapor Kitaplığı"/>
          <p:cNvPicPr/>
          <p:nvPr/>
        </p:nvPicPr>
        <p:blipFill>
          <a:blip r:embed="rId1"/>
          <a:stretch/>
        </p:blipFill>
        <p:spPr>
          <a:xfrm>
            <a:off x="7572600" y="1980720"/>
            <a:ext cx="3548160" cy="3548160"/>
          </a:xfrm>
          <a:prstGeom prst="rect">
            <a:avLst/>
          </a:prstGeom>
          <a:ln w="0">
            <a:noFill/>
          </a:ln>
        </p:spPr>
      </p:pic>
      <p:sp>
        <p:nvSpPr>
          <p:cNvPr id="239" name="Graphic 11"/>
          <p:cNvSpPr/>
          <p:nvPr/>
        </p:nvSpPr>
        <p:spPr>
          <a:xfrm>
            <a:off x="10924560" y="1899360"/>
            <a:ext cx="138600" cy="138600"/>
          </a:xfrm>
          <a:custGeom>
            <a:avLst/>
            <a:gdLst/>
            <a:ahLst/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Graphic 10"/>
          <p:cNvSpPr/>
          <p:nvPr/>
        </p:nvSpPr>
        <p:spPr>
          <a:xfrm>
            <a:off x="11237040" y="2189880"/>
            <a:ext cx="90720" cy="90720"/>
          </a:xfrm>
          <a:custGeom>
            <a:avLst/>
            <a:gdLst/>
            <a:ahLst/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838080" y="1336320"/>
            <a:ext cx="6155640" cy="1182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1000"/>
          </a:bodyPr>
          <a:p>
            <a:pPr>
              <a:lnSpc>
                <a:spcPct val="9000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Calibri Light"/>
              </a:rPr>
              <a:t>Blockchain-enabled supply chain management in smart factories</a:t>
            </a:r>
            <a:endParaRPr b="0" lang="en-US" sz="3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Straight Connector 11"/>
          <p:cNvSpPr/>
          <p:nvPr/>
        </p:nvSpPr>
        <p:spPr>
          <a:xfrm>
            <a:off x="0" y="806400"/>
            <a:ext cx="7903440" cy="360"/>
          </a:xfrm>
          <a:prstGeom prst="line">
            <a:avLst/>
          </a:prstGeom>
          <a:ln cap="sq" w="25400">
            <a:solidFill>
              <a:srgbClr val="4472c4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803880" y="2829240"/>
            <a:ext cx="6190200" cy="3344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Smith et al. 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proposed a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blockchain-based system for supply chain management in smart factories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. Their system leveraged blockchain’s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decentralized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and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immutable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nature to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enhance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transparency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and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traceability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in the supply chain. The authors conducted experiments and demonstrated the effectiveness of their solution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in improving 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supply chain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efficiency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and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reducing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fraud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5" name="Graphic 6" descr="Işıklar Açık"/>
          <p:cNvPicPr/>
          <p:nvPr/>
        </p:nvPicPr>
        <p:blipFill>
          <a:blip r:embed="rId1"/>
          <a:stretch/>
        </p:blipFill>
        <p:spPr>
          <a:xfrm>
            <a:off x="7572600" y="1980720"/>
            <a:ext cx="3548160" cy="3548160"/>
          </a:xfrm>
          <a:prstGeom prst="rect">
            <a:avLst/>
          </a:prstGeom>
          <a:ln w="0">
            <a:noFill/>
          </a:ln>
        </p:spPr>
      </p:pic>
      <p:sp>
        <p:nvSpPr>
          <p:cNvPr id="246" name="Graphic 11"/>
          <p:cNvSpPr/>
          <p:nvPr/>
        </p:nvSpPr>
        <p:spPr>
          <a:xfrm>
            <a:off x="10924560" y="1899360"/>
            <a:ext cx="138600" cy="138600"/>
          </a:xfrm>
          <a:custGeom>
            <a:avLst/>
            <a:gdLst/>
            <a:ahLst/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Graphic 10"/>
          <p:cNvSpPr/>
          <p:nvPr/>
        </p:nvSpPr>
        <p:spPr>
          <a:xfrm>
            <a:off x="11237040" y="2189880"/>
            <a:ext cx="90720" cy="90720"/>
          </a:xfrm>
          <a:custGeom>
            <a:avLst/>
            <a:gdLst/>
            <a:ahLst/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tangle 7"/>
          <p:cNvSpPr/>
          <p:nvPr/>
        </p:nvSpPr>
        <p:spPr>
          <a:xfrm>
            <a:off x="288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Freeform: Shape 9"/>
          <p:cNvSpPr/>
          <p:nvPr/>
        </p:nvSpPr>
        <p:spPr>
          <a:xfrm>
            <a:off x="0" y="0"/>
            <a:ext cx="4167000" cy="6857640"/>
          </a:xfrm>
          <a:custGeom>
            <a:avLst/>
            <a:gdLst/>
            <a:ahLst/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86880" y="1153440"/>
            <a:ext cx="3200040" cy="4460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Blockchain-based production line management for smart factories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Arc 11"/>
          <p:cNvSpPr/>
          <p:nvPr/>
        </p:nvSpPr>
        <p:spPr>
          <a:xfrm flipV="1">
            <a:off x="7550280" y="2455200"/>
            <a:ext cx="4083120" cy="408312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1270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4726440" y="1229040"/>
            <a:ext cx="6906240" cy="4399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1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Johnson and Lee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presented a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blockchain-enabled production line management framework for smart factories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. Their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system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utilized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blockchain’s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secure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and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transparent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nature to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enhance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data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integrity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and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enable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the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secure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sharing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of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production line information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. The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authors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conducted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a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case study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and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showed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the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potential benefits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of their solution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in terms of increased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operational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efficiency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and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reduced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downtime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Oval 9"/>
          <p:cNvSpPr/>
          <p:nvPr/>
        </p:nvSpPr>
        <p:spPr>
          <a:xfrm>
            <a:off x="199440" y="554040"/>
            <a:ext cx="5742000" cy="5742000"/>
          </a:xfrm>
          <a:prstGeom prst="ellipse">
            <a:avLst/>
          </a:prstGeom>
          <a:gradFill rotWithShape="0">
            <a:gsLst>
              <a:gs pos="0">
                <a:srgbClr val="4472c4"/>
              </a:gs>
              <a:gs pos="100000">
                <a:srgbClr val="ed7d31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245240" y="1289880"/>
            <a:ext cx="3650760" cy="4270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p>
            <a:pPr algn="ctr"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Blockchain-based quality control system for smart factories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Graphic 11"/>
          <p:cNvSpPr/>
          <p:nvPr/>
        </p:nvSpPr>
        <p:spPr>
          <a:xfrm>
            <a:off x="1123560" y="374400"/>
            <a:ext cx="171000" cy="171000"/>
          </a:xfrm>
          <a:custGeom>
            <a:avLst/>
            <a:gdLst/>
            <a:ahLst/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Graphic 12"/>
          <p:cNvSpPr/>
          <p:nvPr/>
        </p:nvSpPr>
        <p:spPr>
          <a:xfrm>
            <a:off x="550080" y="1084680"/>
            <a:ext cx="157320" cy="157320"/>
          </a:xfrm>
          <a:custGeom>
            <a:avLst/>
            <a:gdLst/>
            <a:ahLst/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250320" y="1899720"/>
            <a:ext cx="4771080" cy="3050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Gupta et al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. proposed a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blockchain-based approach for quality control in smart factories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. Their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system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utilized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blockchain’s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immutability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and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decentralized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consensus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to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ensure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the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integrity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and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authenticity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of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quality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control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data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. The authors conducted experiments and demonstrated the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effectiveness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of their solution in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improving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quality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control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processes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and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reducing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errors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.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Graphic 10"/>
          <p:cNvSpPr/>
          <p:nvPr/>
        </p:nvSpPr>
        <p:spPr>
          <a:xfrm>
            <a:off x="5436720" y="5751720"/>
            <a:ext cx="111960" cy="111960"/>
          </a:xfrm>
          <a:custGeom>
            <a:avLst/>
            <a:gdLst/>
            <a:ahLst/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Straight Connector 17"/>
          <p:cNvSpPr/>
          <p:nvPr/>
        </p:nvSpPr>
        <p:spPr>
          <a:xfrm>
            <a:off x="11585880" y="3610080"/>
            <a:ext cx="360" cy="3238920"/>
          </a:xfrm>
          <a:prstGeom prst="line">
            <a:avLst/>
          </a:prstGeom>
          <a:ln cap="sq" w="25400">
            <a:solidFill>
              <a:srgbClr val="4472c4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Oval 9"/>
          <p:cNvSpPr/>
          <p:nvPr/>
        </p:nvSpPr>
        <p:spPr>
          <a:xfrm>
            <a:off x="199440" y="554040"/>
            <a:ext cx="5742000" cy="5742000"/>
          </a:xfrm>
          <a:prstGeom prst="ellipse">
            <a:avLst/>
          </a:prstGeom>
          <a:gradFill rotWithShape="0">
            <a:gsLst>
              <a:gs pos="0">
                <a:srgbClr val="4472c4"/>
              </a:gs>
              <a:gs pos="100000">
                <a:srgbClr val="ed7d31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1245240" y="1289880"/>
            <a:ext cx="3650760" cy="4270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7000"/>
          </a:bodyPr>
          <a:p>
            <a:pPr algn="ctr">
              <a:lnSpc>
                <a:spcPct val="90000"/>
              </a:lnSpc>
              <a:buNone/>
            </a:pPr>
            <a:r>
              <a:rPr b="0" lang="en-US" sz="3900" spc="-1" strike="noStrike">
                <a:solidFill>
                  <a:srgbClr val="ffffff"/>
                </a:solidFill>
                <a:latin typeface="Calibri Light"/>
              </a:rPr>
              <a:t>Blockchain-enabled real-time monitoring and control of production lines in smart factories</a:t>
            </a:r>
            <a:endParaRPr b="0" lang="en-US" sz="39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Graphic 11"/>
          <p:cNvSpPr/>
          <p:nvPr/>
        </p:nvSpPr>
        <p:spPr>
          <a:xfrm>
            <a:off x="1123560" y="374400"/>
            <a:ext cx="171000" cy="171000"/>
          </a:xfrm>
          <a:custGeom>
            <a:avLst/>
            <a:gdLst/>
            <a:ahLst/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Graphic 12"/>
          <p:cNvSpPr/>
          <p:nvPr/>
        </p:nvSpPr>
        <p:spPr>
          <a:xfrm>
            <a:off x="550080" y="1084680"/>
            <a:ext cx="157320" cy="157320"/>
          </a:xfrm>
          <a:custGeom>
            <a:avLst/>
            <a:gdLst/>
            <a:ahLst/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6378120" y="1927440"/>
            <a:ext cx="4771080" cy="336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1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Wang et al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. presented a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blockchain-based system for real-time monitoring and control of production lines in smart factories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. Their system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integrated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blockchain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with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IoT technologies 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to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enable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real-time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data collection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,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secure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storage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, and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automated control 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of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production line operations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. The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authors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conducted simulations and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showed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the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advantages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of their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solution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in terms of improved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productivity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and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adaptive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control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Graphic 10"/>
          <p:cNvSpPr/>
          <p:nvPr/>
        </p:nvSpPr>
        <p:spPr>
          <a:xfrm>
            <a:off x="5436720" y="5751720"/>
            <a:ext cx="111960" cy="111960"/>
          </a:xfrm>
          <a:custGeom>
            <a:avLst/>
            <a:gdLst/>
            <a:ahLst/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Straight Connector 17"/>
          <p:cNvSpPr/>
          <p:nvPr/>
        </p:nvSpPr>
        <p:spPr>
          <a:xfrm>
            <a:off x="11585880" y="3610080"/>
            <a:ext cx="360" cy="3238920"/>
          </a:xfrm>
          <a:prstGeom prst="line">
            <a:avLst/>
          </a:prstGeom>
          <a:ln cap="sq" w="25400">
            <a:solidFill>
              <a:srgbClr val="4472c4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7"/>
          <p:cNvSpPr/>
          <p:nvPr/>
        </p:nvSpPr>
        <p:spPr>
          <a:xfrm>
            <a:off x="288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Rectangle: Rounded Corners 9"/>
          <p:cNvSpPr/>
          <p:nvPr/>
        </p:nvSpPr>
        <p:spPr>
          <a:xfrm>
            <a:off x="740520" y="1010880"/>
            <a:ext cx="4369320" cy="4369320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956880" y="1113120"/>
            <a:ext cx="3936960" cy="4165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Introduction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Freeform: Shape 11"/>
          <p:cNvSpPr/>
          <p:nvPr/>
        </p:nvSpPr>
        <p:spPr>
          <a:xfrm flipH="1">
            <a:off x="530640" y="0"/>
            <a:ext cx="1154880" cy="590760"/>
          </a:xfrm>
          <a:custGeom>
            <a:avLst/>
            <a:gdLst/>
            <a:ahLst/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Freeform: Shape 13"/>
          <p:cNvSpPr/>
          <p:nvPr/>
        </p:nvSpPr>
        <p:spPr>
          <a:xfrm flipH="1">
            <a:off x="3960720" y="0"/>
            <a:ext cx="1737000" cy="959040"/>
          </a:xfrm>
          <a:custGeom>
            <a:avLst/>
            <a:gdLst/>
            <a:ah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Freeform: Shape 15"/>
          <p:cNvSpPr/>
          <p:nvPr/>
        </p:nvSpPr>
        <p:spPr>
          <a:xfrm flipH="1">
            <a:off x="-720" y="2936880"/>
            <a:ext cx="159480" cy="552600"/>
          </a:xfrm>
          <a:custGeom>
            <a:avLst/>
            <a:gdLst/>
            <a:ahLst/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5880" y="820800"/>
            <a:ext cx="5257440" cy="4889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Smart factories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are revolutionizing the manufacturing industry by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leveraging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advanced technologies such as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IoT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big data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, and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automation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.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Efficient management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of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production lines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crucial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for the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success of smart factories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ensuring optimized operations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reduced downtime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, and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improved quality control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. However,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traditional centralized management systems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often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lack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transparency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and are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susceptible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to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security breaches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. This report presents a blockchain-based solution to address these challenges and 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enhance production line management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in smart factories.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Freeform: Shape 17"/>
          <p:cNvSpPr/>
          <p:nvPr/>
        </p:nvSpPr>
        <p:spPr>
          <a:xfrm flipH="1">
            <a:off x="0" y="5835600"/>
            <a:ext cx="1548000" cy="1022040"/>
          </a:xfrm>
          <a:custGeom>
            <a:avLst/>
            <a:gdLst/>
            <a:ahLst/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Freeform: Shape 19"/>
          <p:cNvSpPr/>
          <p:nvPr/>
        </p:nvSpPr>
        <p:spPr>
          <a:xfrm flipH="1">
            <a:off x="3418200" y="5717880"/>
            <a:ext cx="1771200" cy="1139760"/>
          </a:xfrm>
          <a:custGeom>
            <a:avLst/>
            <a:gdLst/>
            <a:ah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Freeform: Shape 21"/>
          <p:cNvSpPr/>
          <p:nvPr/>
        </p:nvSpPr>
        <p:spPr>
          <a:xfrm flipH="1">
            <a:off x="4132080" y="6258600"/>
            <a:ext cx="1565640" cy="599040"/>
          </a:xfrm>
          <a:custGeom>
            <a:avLst/>
            <a:gdLst/>
            <a:ahLst/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Oval 9"/>
          <p:cNvSpPr/>
          <p:nvPr/>
        </p:nvSpPr>
        <p:spPr>
          <a:xfrm>
            <a:off x="199440" y="554040"/>
            <a:ext cx="5742000" cy="5742000"/>
          </a:xfrm>
          <a:prstGeom prst="ellipse">
            <a:avLst/>
          </a:prstGeom>
          <a:gradFill rotWithShape="0">
            <a:gsLst>
              <a:gs pos="0">
                <a:srgbClr val="4472c4"/>
              </a:gs>
              <a:gs pos="100000">
                <a:srgbClr val="ed7d31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1245240" y="1289880"/>
            <a:ext cx="3650760" cy="4270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5600" spc="-1" strike="noStrike">
                <a:solidFill>
                  <a:srgbClr val="ffffff"/>
                </a:solidFill>
                <a:latin typeface="Calibri Light"/>
              </a:rPr>
              <a:t>Related Works</a:t>
            </a:r>
            <a:endParaRPr b="0" lang="en-US" sz="5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2" name="Graphic 11"/>
          <p:cNvSpPr/>
          <p:nvPr/>
        </p:nvSpPr>
        <p:spPr>
          <a:xfrm>
            <a:off x="1123560" y="374400"/>
            <a:ext cx="171000" cy="171000"/>
          </a:xfrm>
          <a:custGeom>
            <a:avLst/>
            <a:gdLst/>
            <a:ahLst/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Graphic 12"/>
          <p:cNvSpPr/>
          <p:nvPr/>
        </p:nvSpPr>
        <p:spPr>
          <a:xfrm>
            <a:off x="550080" y="1084680"/>
            <a:ext cx="157320" cy="157320"/>
          </a:xfrm>
          <a:custGeom>
            <a:avLst/>
            <a:gdLst/>
            <a:ahLst/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6250320" y="2275560"/>
            <a:ext cx="4771080" cy="266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2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These works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highlight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the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growing interest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in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leveraging blockchain technology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for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production line management in smart factories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. Each study explores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different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aspects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of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blockchain’s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capabilities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and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demonstrates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its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potential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to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enhance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security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,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transparency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, and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efficiency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in the context of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industrial IoT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Graphic 10"/>
          <p:cNvSpPr/>
          <p:nvPr/>
        </p:nvSpPr>
        <p:spPr>
          <a:xfrm>
            <a:off x="5436720" y="5751720"/>
            <a:ext cx="111960" cy="111960"/>
          </a:xfrm>
          <a:custGeom>
            <a:avLst/>
            <a:gdLst/>
            <a:ahLst/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Straight Connector 17"/>
          <p:cNvSpPr/>
          <p:nvPr/>
        </p:nvSpPr>
        <p:spPr>
          <a:xfrm>
            <a:off x="11585880" y="3610080"/>
            <a:ext cx="360" cy="3238920"/>
          </a:xfrm>
          <a:prstGeom prst="line">
            <a:avLst/>
          </a:prstGeom>
          <a:ln cap="sq" w="25400">
            <a:solidFill>
              <a:srgbClr val="4472c4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Oval 9"/>
          <p:cNvSpPr/>
          <p:nvPr/>
        </p:nvSpPr>
        <p:spPr>
          <a:xfrm>
            <a:off x="199440" y="554040"/>
            <a:ext cx="5742000" cy="5742000"/>
          </a:xfrm>
          <a:prstGeom prst="ellipse">
            <a:avLst/>
          </a:prstGeom>
          <a:gradFill rotWithShape="0">
            <a:gsLst>
              <a:gs pos="0">
                <a:srgbClr val="4472c4"/>
              </a:gs>
              <a:gs pos="100000">
                <a:srgbClr val="ed7d31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1245240" y="1289880"/>
            <a:ext cx="3650760" cy="4270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5600" spc="-1" strike="noStrike">
                <a:solidFill>
                  <a:srgbClr val="ffffff"/>
                </a:solidFill>
                <a:latin typeface="Calibri Light"/>
              </a:rPr>
              <a:t>Conclusion</a:t>
            </a:r>
            <a:endParaRPr b="0" lang="en-US" sz="5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Graphic 11"/>
          <p:cNvSpPr/>
          <p:nvPr/>
        </p:nvSpPr>
        <p:spPr>
          <a:xfrm>
            <a:off x="1123560" y="374400"/>
            <a:ext cx="171000" cy="171000"/>
          </a:xfrm>
          <a:custGeom>
            <a:avLst/>
            <a:gdLst/>
            <a:ahLst/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Graphic 12"/>
          <p:cNvSpPr/>
          <p:nvPr/>
        </p:nvSpPr>
        <p:spPr>
          <a:xfrm>
            <a:off x="550080" y="1084680"/>
            <a:ext cx="157320" cy="157320"/>
          </a:xfrm>
          <a:custGeom>
            <a:avLst/>
            <a:gdLst/>
            <a:ahLst/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6297120" y="518400"/>
            <a:ext cx="4771080" cy="5837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This report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presented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a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blockchain-based production line management system 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designed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for smart factories 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in the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Industrial IoT industry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. The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system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utilizes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a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secure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and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transparent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blockchain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algorithm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to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enhance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the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security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and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efficiency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of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production line operations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. By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ensuring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data integrity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,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secure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authentication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, and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decentralized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architecture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, the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system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offers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several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benefits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for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smart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factories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. However,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scalability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,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integration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challenges, and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energy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consumption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remain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areas for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further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research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and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improvement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Graphic 10"/>
          <p:cNvSpPr/>
          <p:nvPr/>
        </p:nvSpPr>
        <p:spPr>
          <a:xfrm>
            <a:off x="5436720" y="5751720"/>
            <a:ext cx="111960" cy="111960"/>
          </a:xfrm>
          <a:custGeom>
            <a:avLst/>
            <a:gdLst/>
            <a:ahLst/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Straight Connector 17"/>
          <p:cNvSpPr/>
          <p:nvPr/>
        </p:nvSpPr>
        <p:spPr>
          <a:xfrm>
            <a:off x="11585880" y="3610080"/>
            <a:ext cx="360" cy="3238920"/>
          </a:xfrm>
          <a:prstGeom prst="line">
            <a:avLst/>
          </a:prstGeom>
          <a:ln cap="sq" w="25400">
            <a:solidFill>
              <a:srgbClr val="4472c4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Rectangle 9"/>
          <p:cNvSpPr/>
          <p:nvPr/>
        </p:nvSpPr>
        <p:spPr>
          <a:xfrm>
            <a:off x="0" y="0"/>
            <a:ext cx="5779440" cy="6857640"/>
          </a:xfrm>
          <a:prstGeom prst="rect">
            <a:avLst/>
          </a:prstGeom>
          <a:gradFill rotWithShape="0">
            <a:gsLst>
              <a:gs pos="0">
                <a:srgbClr val="4472c4"/>
              </a:gs>
              <a:gs pos="100000">
                <a:srgbClr val="ed7d31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188000" y="381960"/>
            <a:ext cx="4008240" cy="5974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BLOCKCHAIN ALGORITHM FOR PRODUCTION LINE MANAGEMENT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05" name="Group 11"/>
          <p:cNvGrpSpPr/>
          <p:nvPr/>
        </p:nvGrpSpPr>
        <p:grpSpPr>
          <a:xfrm>
            <a:off x="613800" y="554040"/>
            <a:ext cx="573840" cy="1075680"/>
            <a:chOff x="613800" y="554040"/>
            <a:chExt cx="573840" cy="1075680"/>
          </a:xfrm>
        </p:grpSpPr>
        <p:sp>
          <p:nvSpPr>
            <p:cNvPr id="106" name="Graphic 11"/>
            <p:cNvSpPr/>
            <p:nvPr/>
          </p:nvSpPr>
          <p:spPr>
            <a:xfrm>
              <a:off x="633240" y="554040"/>
              <a:ext cx="171000" cy="171000"/>
            </a:xfrm>
            <a:custGeom>
              <a:avLst/>
              <a:gdLst/>
              <a:ahLst/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rgbClr val="ffffff"/>
            </a:solidFill>
            <a:ln w="776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Graphic 10"/>
            <p:cNvSpPr/>
            <p:nvPr/>
          </p:nvSpPr>
          <p:spPr>
            <a:xfrm>
              <a:off x="1075680" y="837000"/>
              <a:ext cx="111960" cy="111960"/>
            </a:xfrm>
            <a:custGeom>
              <a:avLst/>
              <a:gdLst/>
              <a:ahLst/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Graphic 12"/>
            <p:cNvSpPr/>
            <p:nvPr/>
          </p:nvSpPr>
          <p:spPr>
            <a:xfrm>
              <a:off x="613800" y="1472400"/>
              <a:ext cx="157320" cy="157320"/>
            </a:xfrm>
            <a:custGeom>
              <a:avLst/>
              <a:gdLst/>
              <a:ahLst/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rgbClr val="ffffff"/>
            </a:solidFill>
            <a:ln w="751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297120" y="518400"/>
            <a:ext cx="4771080" cy="5837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The proposed production line management system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utilizes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a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blockchain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algorithm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to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ensure secure 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and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transparent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data storage 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and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processing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Straight Connector 16"/>
          <p:cNvSpPr/>
          <p:nvPr/>
        </p:nvSpPr>
        <p:spPr>
          <a:xfrm>
            <a:off x="11585880" y="3610080"/>
            <a:ext cx="360" cy="3238920"/>
          </a:xfrm>
          <a:prstGeom prst="line">
            <a:avLst/>
          </a:prstGeom>
          <a:ln cap="sq" w="25400">
            <a:solidFill>
              <a:srgbClr val="4472c4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615640" y="635400"/>
            <a:ext cx="5365800" cy="2344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5000"/>
          </a:bodyPr>
          <a:p>
            <a:pPr>
              <a:lnSpc>
                <a:spcPct val="9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Calibri Light"/>
              </a:rPr>
              <a:t>User Registration and Authentication</a:t>
            </a:r>
            <a:endParaRPr b="0" lang="en-US" sz="5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Straight Connector 11"/>
          <p:cNvSpPr/>
          <p:nvPr/>
        </p:nvSpPr>
        <p:spPr>
          <a:xfrm>
            <a:off x="623520" y="3610080"/>
            <a:ext cx="360" cy="3238920"/>
          </a:xfrm>
          <a:prstGeom prst="line">
            <a:avLst/>
          </a:prstGeom>
          <a:ln cap="sq" w="25400">
            <a:solidFill>
              <a:srgbClr val="4472c4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4" name="Graphic 6" descr="Laptop Secure"/>
          <p:cNvPicPr/>
          <p:nvPr/>
        </p:nvPicPr>
        <p:blipFill>
          <a:blip r:embed="rId1"/>
          <a:stretch/>
        </p:blipFill>
        <p:spPr>
          <a:xfrm>
            <a:off x="1060920" y="2848680"/>
            <a:ext cx="3216960" cy="3216960"/>
          </a:xfrm>
          <a:prstGeom prst="rect">
            <a:avLst/>
          </a:prstGeom>
          <a:ln w="0">
            <a:noFill/>
          </a:ln>
        </p:spPr>
      </p:pic>
      <p:sp>
        <p:nvSpPr>
          <p:cNvPr id="115" name="Graphic 11"/>
          <p:cNvSpPr/>
          <p:nvPr/>
        </p:nvSpPr>
        <p:spPr>
          <a:xfrm>
            <a:off x="4359600" y="1554480"/>
            <a:ext cx="171000" cy="171000"/>
          </a:xfrm>
          <a:custGeom>
            <a:avLst/>
            <a:gdLst/>
            <a:ahLst/>
            <a:rect l="l" t="t" r="r" b="b"/>
            <a:pathLst>
              <a:path w="171514" h="171514">
                <a:moveTo>
                  <a:pt x="159873" y="74116"/>
                </a:moveTo>
                <a:lnTo>
                  <a:pt x="97398" y="74116"/>
                </a:lnTo>
                <a:lnTo>
                  <a:pt x="97398" y="11641"/>
                </a:lnTo>
                <a:cubicBezTo>
                  <a:pt x="97398" y="5212"/>
                  <a:pt x="92186" y="0"/>
                  <a:pt x="85757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7"/>
                </a:cubicBezTo>
                <a:cubicBezTo>
                  <a:pt x="0" y="92186"/>
                  <a:pt x="5212" y="97398"/>
                  <a:pt x="11641" y="97398"/>
                </a:cubicBezTo>
                <a:lnTo>
                  <a:pt x="74116" y="97398"/>
                </a:lnTo>
                <a:lnTo>
                  <a:pt x="74116" y="159873"/>
                </a:lnTo>
                <a:cubicBezTo>
                  <a:pt x="74116" y="166302"/>
                  <a:pt x="79328" y="171514"/>
                  <a:pt x="85757" y="171514"/>
                </a:cubicBezTo>
                <a:cubicBezTo>
                  <a:pt x="92186" y="171514"/>
                  <a:pt x="97398" y="166302"/>
                  <a:pt x="97398" y="159873"/>
                </a:cubicBezTo>
                <a:lnTo>
                  <a:pt x="97398" y="97398"/>
                </a:lnTo>
                <a:lnTo>
                  <a:pt x="159873" y="97398"/>
                </a:lnTo>
                <a:cubicBezTo>
                  <a:pt x="166302" y="97398"/>
                  <a:pt x="171514" y="92186"/>
                  <a:pt x="171514" y="85757"/>
                </a:cubicBezTo>
                <a:cubicBezTo>
                  <a:pt x="171514" y="79328"/>
                  <a:pt x="166302" y="74116"/>
                  <a:pt x="159873" y="74116"/>
                </a:cubicBezTo>
                <a:close/>
              </a:path>
            </a:pathLst>
          </a:custGeom>
          <a:solidFill>
            <a:schemeClr val="accent2"/>
          </a:solidFill>
          <a:ln w="776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Graphic 10"/>
          <p:cNvSpPr/>
          <p:nvPr/>
        </p:nvSpPr>
        <p:spPr>
          <a:xfrm>
            <a:off x="4802400" y="1837080"/>
            <a:ext cx="111960" cy="111960"/>
          </a:xfrm>
          <a:custGeom>
            <a:avLst/>
            <a:gdLst/>
            <a:ahLst/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Graphic 12"/>
          <p:cNvSpPr/>
          <p:nvPr/>
        </p:nvSpPr>
        <p:spPr>
          <a:xfrm>
            <a:off x="4201920" y="2208240"/>
            <a:ext cx="157320" cy="157320"/>
          </a:xfrm>
          <a:custGeom>
            <a:avLst/>
            <a:gdLst/>
            <a:ahLst/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615640" y="3429000"/>
            <a:ext cx="5365800" cy="2808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Users register 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with the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system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by providing necessary information such as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username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,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email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, and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password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.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Upon registration, a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unique private/public key pair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is generated for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each user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for </a:t>
            </a:r>
            <a:r>
              <a:rPr b="0" lang="en-US" sz="2000" spc="-1" strike="noStrike">
                <a:solidFill>
                  <a:srgbClr val="ff0000">
                    <a:alpha val="80000"/>
                  </a:srgbClr>
                </a:solidFill>
                <a:latin typeface="Calibri"/>
              </a:rPr>
              <a:t>authentication</a:t>
            </a:r>
            <a:r>
              <a:rPr b="0" lang="en-US" sz="2000" spc="-1" strike="noStrike">
                <a:solidFill>
                  <a:srgbClr val="000000">
                    <a:alpha val="80000"/>
                  </a:srgbClr>
                </a:solidFill>
                <a:latin typeface="Calibri"/>
              </a:rPr>
              <a:t> purposes.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3931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Production Line and Sensor Management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icture 5"/>
          <p:cNvSpPr/>
          <p:nvPr/>
        </p:nvSpPr>
        <p:spPr>
          <a:xfrm>
            <a:off x="6374880" y="758520"/>
            <a:ext cx="5121720" cy="5121720"/>
          </a:xfrm>
          <a:custGeom>
            <a:avLst/>
            <a:gdLst/>
            <a:ah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!!Arc"/>
          <p:cNvSpPr/>
          <p:nvPr/>
        </p:nvSpPr>
        <p:spPr>
          <a:xfrm flipV="1" rot="21189000">
            <a:off x="6261120" y="687240"/>
            <a:ext cx="5471280" cy="5470920"/>
          </a:xfrm>
          <a:prstGeom prst="arc">
            <a:avLst>
              <a:gd name="adj1" fmla="val 16200000"/>
              <a:gd name="adj2" fmla="val 20093138"/>
            </a:avLst>
          </a:prstGeom>
          <a:noFill/>
          <a:ln cap="rnd" w="127000">
            <a:solidFill>
              <a:srgbClr val="ffc000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!!Oval"/>
          <p:cNvSpPr/>
          <p:nvPr/>
        </p:nvSpPr>
        <p:spPr>
          <a:xfrm>
            <a:off x="10248480" y="921240"/>
            <a:ext cx="790560" cy="769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120609910"/>
              </p:ext>
            </p:extLst>
          </p:nvPr>
        </p:nvGraphicFramePr>
        <p:xfrm>
          <a:off x="838080" y="1825560"/>
          <a:ext cx="539316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3931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100" spc="-1" strike="noStrike">
                <a:solidFill>
                  <a:srgbClr val="000000"/>
                </a:solidFill>
                <a:latin typeface="Calibri Light"/>
              </a:rPr>
              <a:t>Sensor Data Generation and Storage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icture 5"/>
          <p:cNvSpPr/>
          <p:nvPr/>
        </p:nvSpPr>
        <p:spPr>
          <a:xfrm>
            <a:off x="6374880" y="758520"/>
            <a:ext cx="5121720" cy="5121720"/>
          </a:xfrm>
          <a:custGeom>
            <a:avLst/>
            <a:gdLst/>
            <a:ah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!!Arc"/>
          <p:cNvSpPr/>
          <p:nvPr/>
        </p:nvSpPr>
        <p:spPr>
          <a:xfrm flipV="1" rot="21189000">
            <a:off x="6261120" y="687240"/>
            <a:ext cx="5471280" cy="5470920"/>
          </a:xfrm>
          <a:prstGeom prst="arc">
            <a:avLst>
              <a:gd name="adj1" fmla="val 16200000"/>
              <a:gd name="adj2" fmla="val 20093138"/>
            </a:avLst>
          </a:prstGeom>
          <a:noFill/>
          <a:ln cap="rnd" w="127000">
            <a:solidFill>
              <a:srgbClr val="ffc000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!!Oval"/>
          <p:cNvSpPr/>
          <p:nvPr/>
        </p:nvSpPr>
        <p:spPr>
          <a:xfrm>
            <a:off x="10248480" y="921240"/>
            <a:ext cx="790560" cy="769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1924956956"/>
              </p:ext>
            </p:extLst>
          </p:nvPr>
        </p:nvGraphicFramePr>
        <p:xfrm>
          <a:off x="838080" y="1825560"/>
          <a:ext cx="539316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3931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Blockchain Storage and Integrity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icture 5"/>
          <p:cNvSpPr/>
          <p:nvPr/>
        </p:nvSpPr>
        <p:spPr>
          <a:xfrm>
            <a:off x="6374880" y="758520"/>
            <a:ext cx="5121720" cy="5121720"/>
          </a:xfrm>
          <a:custGeom>
            <a:avLst/>
            <a:gdLst/>
            <a:ah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!!Arc"/>
          <p:cNvSpPr/>
          <p:nvPr/>
        </p:nvSpPr>
        <p:spPr>
          <a:xfrm flipV="1" rot="21189000">
            <a:off x="6261120" y="687240"/>
            <a:ext cx="5471280" cy="5470920"/>
          </a:xfrm>
          <a:prstGeom prst="arc">
            <a:avLst>
              <a:gd name="adj1" fmla="val 16200000"/>
              <a:gd name="adj2" fmla="val 20093138"/>
            </a:avLst>
          </a:prstGeom>
          <a:noFill/>
          <a:ln cap="rnd" w="127000">
            <a:solidFill>
              <a:srgbClr val="ffc000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!!Oval"/>
          <p:cNvSpPr/>
          <p:nvPr/>
        </p:nvSpPr>
        <p:spPr>
          <a:xfrm>
            <a:off x="10248480" y="921240"/>
            <a:ext cx="790560" cy="769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1325429700"/>
              </p:ext>
            </p:extLst>
          </p:nvPr>
        </p:nvGraphicFramePr>
        <p:xfrm>
          <a:off x="838080" y="1825560"/>
          <a:ext cx="539316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3931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Block ID Generation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icture 5"/>
          <p:cNvSpPr/>
          <p:nvPr/>
        </p:nvSpPr>
        <p:spPr>
          <a:xfrm>
            <a:off x="6374880" y="758520"/>
            <a:ext cx="5121720" cy="5121720"/>
          </a:xfrm>
          <a:custGeom>
            <a:avLst/>
            <a:gdLst/>
            <a:ah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!!Arc"/>
          <p:cNvSpPr/>
          <p:nvPr/>
        </p:nvSpPr>
        <p:spPr>
          <a:xfrm flipV="1" rot="21189000">
            <a:off x="6261120" y="687240"/>
            <a:ext cx="5471280" cy="5470920"/>
          </a:xfrm>
          <a:prstGeom prst="arc">
            <a:avLst>
              <a:gd name="adj1" fmla="val 16200000"/>
              <a:gd name="adj2" fmla="val 20093138"/>
            </a:avLst>
          </a:prstGeom>
          <a:noFill/>
          <a:ln cap="rnd" w="127000">
            <a:solidFill>
              <a:srgbClr val="ffc000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!!Oval"/>
          <p:cNvSpPr/>
          <p:nvPr/>
        </p:nvSpPr>
        <p:spPr>
          <a:xfrm>
            <a:off x="10248480" y="921240"/>
            <a:ext cx="790560" cy="769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3568704551"/>
              </p:ext>
            </p:extLst>
          </p:nvPr>
        </p:nvGraphicFramePr>
        <p:xfrm>
          <a:off x="838080" y="1825560"/>
          <a:ext cx="539316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B4FD3A8873994941ACE24D8BE0EB1464" ma:contentTypeVersion="3" ma:contentTypeDescription="Yeni belge oluşturun." ma:contentTypeScope="" ma:versionID="6c83f206283ec973b7b86fc34c455b06">
  <xsd:schema xmlns:xsd="http://www.w3.org/2001/XMLSchema" xmlns:xs="http://www.w3.org/2001/XMLSchema" xmlns:p="http://schemas.microsoft.com/office/2006/metadata/properties" xmlns:ns3="63899817-ca0c-4ce1-94a6-f649b727a459" targetNamespace="http://schemas.microsoft.com/office/2006/metadata/properties" ma:root="true" ma:fieldsID="b33fed60e4c1c108384d333e8856071f" ns3:_="">
    <xsd:import namespace="63899817-ca0c-4ce1-94a6-f649b727a45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99817-ca0c-4ce1-94a6-f649b727a4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A3BCD0-8860-4845-BAA0-CBD5F09FFCB5}">
  <ds:schemaRefs>
    <ds:schemaRef ds:uri="63899817-ca0c-4ce1-94a6-f649b727a459"/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041AD9D-F005-47E0-9240-1CCB6BB70F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788375-D8B4-4B58-8367-E1B31A9948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899817-ca0c-4ce1-94a6-f649b727a4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Application>LibreOffice/7.3.7.2$Linux_X86_64 LibreOffice_project/30$Build-2</Application>
  <AppVersion>15.0000</AppVersion>
  <Words>1701</Words>
  <Paragraphs>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2023-05-24T18:31:43Z</dcterms:created>
  <dc:creator>Utku Acar</dc:creator>
  <dc:description/>
  <dc:language>en-US</dc:language>
  <cp:lastModifiedBy/>
  <dcterms:modified xsi:type="dcterms:W3CDTF">2023-05-25T12:36:39Z</dcterms:modified>
  <cp:revision>71</cp:revision>
  <dc:subject/>
  <dc:title>Blockchain-Based Production Line Management System for Smart Factories in Industrial IoT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0x010100B4FD3A8873994941ACE24D8BE0EB1464</vt:lpwstr>
  </property>
  <property fmtid="{D5CDD505-2E9C-101B-9397-08002B2CF9AE}" pid="3" name="PresentationFormat">
    <vt:lpwstr>Geniş ekran</vt:lpwstr>
  </property>
  <property fmtid="{D5CDD505-2E9C-101B-9397-08002B2CF9AE}" pid="4" name="Slides">
    <vt:i4>31</vt:i4>
  </property>
</Properties>
</file>